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0" r:id="rId1"/>
    <p:sldMasterId id="2147484012" r:id="rId2"/>
  </p:sldMasterIdLst>
  <p:notesMasterIdLst>
    <p:notesMasterId r:id="rId24"/>
  </p:notesMasterIdLst>
  <p:sldIdLst>
    <p:sldId id="256" r:id="rId3"/>
    <p:sldId id="257" r:id="rId4"/>
    <p:sldId id="270" r:id="rId5"/>
    <p:sldId id="290" r:id="rId6"/>
    <p:sldId id="277" r:id="rId7"/>
    <p:sldId id="271" r:id="rId8"/>
    <p:sldId id="291" r:id="rId9"/>
    <p:sldId id="278" r:id="rId10"/>
    <p:sldId id="272" r:id="rId11"/>
    <p:sldId id="280" r:id="rId12"/>
    <p:sldId id="279" r:id="rId13"/>
    <p:sldId id="283" r:id="rId14"/>
    <p:sldId id="273" r:id="rId15"/>
    <p:sldId id="274" r:id="rId16"/>
    <p:sldId id="284" r:id="rId17"/>
    <p:sldId id="275" r:id="rId18"/>
    <p:sldId id="276" r:id="rId19"/>
    <p:sldId id="282" r:id="rId20"/>
    <p:sldId id="285" r:id="rId21"/>
    <p:sldId id="287" r:id="rId22"/>
    <p:sldId id="28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1334"/>
    <a:srgbClr val="06070A"/>
    <a:srgbClr val="081946"/>
    <a:srgbClr val="1E1E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7DB370-41FB-485F-89A3-F7A829CA6FDC}" type="datetimeFigureOut">
              <a:rPr lang="zh-TW" altLang="en-US" smtClean="0"/>
              <a:t>2022/11/25</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1AE459-5CC8-45CC-BD03-3BF491D61658}" type="slidenum">
              <a:rPr lang="zh-TW" altLang="en-US" smtClean="0"/>
              <a:t>‹#›</a:t>
            </a:fld>
            <a:endParaRPr lang="zh-TW" altLang="en-US"/>
          </a:p>
        </p:txBody>
      </p:sp>
    </p:spTree>
    <p:extLst>
      <p:ext uri="{BB962C8B-B14F-4D97-AF65-F5344CB8AC3E}">
        <p14:creationId xmlns:p14="http://schemas.microsoft.com/office/powerpoint/2010/main" val="134113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51AE459-5CC8-45CC-BD03-3BF491D61658}" type="slidenum">
              <a:rPr lang="zh-TW" altLang="en-US" smtClean="0"/>
              <a:t>8</a:t>
            </a:fld>
            <a:endParaRPr lang="zh-TW" altLang="en-US"/>
          </a:p>
        </p:txBody>
      </p:sp>
    </p:spTree>
    <p:extLst>
      <p:ext uri="{BB962C8B-B14F-4D97-AF65-F5344CB8AC3E}">
        <p14:creationId xmlns:p14="http://schemas.microsoft.com/office/powerpoint/2010/main" val="845118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51AE459-5CC8-45CC-BD03-3BF491D61658}" type="slidenum">
              <a:rPr lang="zh-TW" altLang="en-US" smtClean="0"/>
              <a:t>11</a:t>
            </a:fld>
            <a:endParaRPr lang="zh-TW" altLang="en-US"/>
          </a:p>
        </p:txBody>
      </p:sp>
    </p:spTree>
    <p:extLst>
      <p:ext uri="{BB962C8B-B14F-4D97-AF65-F5344CB8AC3E}">
        <p14:creationId xmlns:p14="http://schemas.microsoft.com/office/powerpoint/2010/main" val="4098746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51AE459-5CC8-45CC-BD03-3BF491D61658}" type="slidenum">
              <a:rPr lang="zh-TW" altLang="en-US" smtClean="0"/>
              <a:t>15</a:t>
            </a:fld>
            <a:endParaRPr lang="zh-TW" altLang="en-US"/>
          </a:p>
        </p:txBody>
      </p:sp>
    </p:spTree>
    <p:extLst>
      <p:ext uri="{BB962C8B-B14F-4D97-AF65-F5344CB8AC3E}">
        <p14:creationId xmlns:p14="http://schemas.microsoft.com/office/powerpoint/2010/main" val="345771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51AE459-5CC8-45CC-BD03-3BF491D61658}" type="slidenum">
              <a:rPr lang="zh-TW" altLang="en-US" smtClean="0"/>
              <a:t>18</a:t>
            </a:fld>
            <a:endParaRPr lang="zh-TW" altLang="en-US"/>
          </a:p>
        </p:txBody>
      </p:sp>
    </p:spTree>
    <p:extLst>
      <p:ext uri="{BB962C8B-B14F-4D97-AF65-F5344CB8AC3E}">
        <p14:creationId xmlns:p14="http://schemas.microsoft.com/office/powerpoint/2010/main" val="420263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chemeClr val="tx1"/>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fld id="{0E4A1D34-59C3-417C-AE84-B45BE91C43BB}" type="datetimeFigureOut">
              <a:rPr lang="zh-TW" altLang="en-US" smtClean="0"/>
              <a:t>2022/11/25</a:t>
            </a:fld>
            <a:endParaRPr lang="zh-TW" alt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zh-TW" alt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B35D862-5073-4E87-986D-2359EF53455E}" type="slidenum">
              <a:rPr lang="zh-TW" altLang="en-US" smtClean="0"/>
              <a:t>‹#›</a:t>
            </a:fld>
            <a:endParaRPr lang="zh-TW" altLang="en-US"/>
          </a:p>
        </p:txBody>
      </p:sp>
      <p:cxnSp>
        <p:nvCxnSpPr>
          <p:cNvPr id="8" name="Straight Connector 7"/>
          <p:cNvCxnSpPr/>
          <p:nvPr/>
        </p:nvCxnSpPr>
        <p:spPr>
          <a:xfrm>
            <a:off x="1978660" y="3733800"/>
            <a:ext cx="8229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6673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E4A1D34-59C3-417C-AE84-B45BE91C43BB}" type="datetimeFigureOut">
              <a:rPr lang="zh-TW" altLang="en-US" smtClean="0"/>
              <a:t>2022/11/25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B35D862-5073-4E87-986D-2359EF53455E}" type="slidenum">
              <a:rPr lang="zh-TW" altLang="en-US" smtClean="0"/>
              <a:t>‹#›</a:t>
            </a:fld>
            <a:endParaRPr lang="zh-TW" altLang="en-US"/>
          </a:p>
        </p:txBody>
      </p:sp>
    </p:spTree>
    <p:extLst>
      <p:ext uri="{BB962C8B-B14F-4D97-AF65-F5344CB8AC3E}">
        <p14:creationId xmlns:p14="http://schemas.microsoft.com/office/powerpoint/2010/main" val="2695186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E4A1D34-59C3-417C-AE84-B45BE91C43BB}" type="datetimeFigureOut">
              <a:rPr lang="zh-TW" altLang="en-US" smtClean="0"/>
              <a:t>2022/11/25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B35D862-5073-4E87-986D-2359EF53455E}" type="slidenum">
              <a:rPr lang="zh-TW" altLang="en-US" smtClean="0"/>
              <a:t>‹#›</a:t>
            </a:fld>
            <a:endParaRPr lang="zh-TW" altLang="en-US"/>
          </a:p>
        </p:txBody>
      </p:sp>
    </p:spTree>
    <p:extLst>
      <p:ext uri="{BB962C8B-B14F-4D97-AF65-F5344CB8AC3E}">
        <p14:creationId xmlns:p14="http://schemas.microsoft.com/office/powerpoint/2010/main" val="39832814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35784D-4EE9-47F2-8A16-80822D286A67}"/>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1E700B68-DCE0-4C19-A0E7-A47EC9BA6B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62AA69C2-4186-42D9-8129-20C187281539}"/>
              </a:ext>
            </a:extLst>
          </p:cNvPr>
          <p:cNvSpPr>
            <a:spLocks noGrp="1"/>
          </p:cNvSpPr>
          <p:nvPr>
            <p:ph type="dt" sz="half" idx="10"/>
          </p:nvPr>
        </p:nvSpPr>
        <p:spPr/>
        <p:txBody>
          <a:bodyPr/>
          <a:lstStyle/>
          <a:p>
            <a:fld id="{789354B8-72CA-4777-AFD1-2A4C924AA3A6}" type="datetimeFigureOut">
              <a:rPr lang="zh-TW" altLang="en-US" smtClean="0"/>
              <a:t>2022/11/25</a:t>
            </a:fld>
            <a:endParaRPr lang="zh-TW" altLang="en-US"/>
          </a:p>
        </p:txBody>
      </p:sp>
      <p:sp>
        <p:nvSpPr>
          <p:cNvPr id="5" name="頁尾版面配置區 4">
            <a:extLst>
              <a:ext uri="{FF2B5EF4-FFF2-40B4-BE49-F238E27FC236}">
                <a16:creationId xmlns:a16="http://schemas.microsoft.com/office/drawing/2014/main" id="{ABDA60C9-3832-4396-B9C0-B53CFFB41C2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39248DC-2BC5-4FE9-9815-3D27FC39D69E}"/>
              </a:ext>
            </a:extLst>
          </p:cNvPr>
          <p:cNvSpPr>
            <a:spLocks noGrp="1"/>
          </p:cNvSpPr>
          <p:nvPr>
            <p:ph type="sldNum" sz="quarter" idx="12"/>
          </p:nvPr>
        </p:nvSpPr>
        <p:spPr/>
        <p:txBody>
          <a:bodyPr/>
          <a:lstStyle/>
          <a:p>
            <a:fld id="{D7583890-E36B-4192-B2D3-B17E5AD42AE3}" type="slidenum">
              <a:rPr lang="zh-TW" altLang="en-US" smtClean="0"/>
              <a:t>‹#›</a:t>
            </a:fld>
            <a:endParaRPr lang="zh-TW" altLang="en-US"/>
          </a:p>
        </p:txBody>
      </p:sp>
    </p:spTree>
    <p:extLst>
      <p:ext uri="{BB962C8B-B14F-4D97-AF65-F5344CB8AC3E}">
        <p14:creationId xmlns:p14="http://schemas.microsoft.com/office/powerpoint/2010/main" val="37772799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D872CE-EBD0-4C4A-B588-A1A0991CAA85}"/>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9D19F15-5D3F-4CAC-8EC7-96E65C96D10B}"/>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743FB902-E835-4F9C-B30D-34D5A13147B3}"/>
              </a:ext>
            </a:extLst>
          </p:cNvPr>
          <p:cNvSpPr>
            <a:spLocks noGrp="1"/>
          </p:cNvSpPr>
          <p:nvPr>
            <p:ph type="dt" sz="half" idx="10"/>
          </p:nvPr>
        </p:nvSpPr>
        <p:spPr/>
        <p:txBody>
          <a:bodyPr/>
          <a:lstStyle/>
          <a:p>
            <a:fld id="{789354B8-72CA-4777-AFD1-2A4C924AA3A6}" type="datetimeFigureOut">
              <a:rPr lang="zh-TW" altLang="en-US" smtClean="0"/>
              <a:t>2022/11/25</a:t>
            </a:fld>
            <a:endParaRPr lang="zh-TW" altLang="en-US"/>
          </a:p>
        </p:txBody>
      </p:sp>
      <p:sp>
        <p:nvSpPr>
          <p:cNvPr id="5" name="頁尾版面配置區 4">
            <a:extLst>
              <a:ext uri="{FF2B5EF4-FFF2-40B4-BE49-F238E27FC236}">
                <a16:creationId xmlns:a16="http://schemas.microsoft.com/office/drawing/2014/main" id="{82380DE3-477D-4CDB-9E37-95C3DE66168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23B4650-9518-4AAB-8B85-6DFDEFBAF520}"/>
              </a:ext>
            </a:extLst>
          </p:cNvPr>
          <p:cNvSpPr>
            <a:spLocks noGrp="1"/>
          </p:cNvSpPr>
          <p:nvPr>
            <p:ph type="sldNum" sz="quarter" idx="12"/>
          </p:nvPr>
        </p:nvSpPr>
        <p:spPr/>
        <p:txBody>
          <a:bodyPr/>
          <a:lstStyle/>
          <a:p>
            <a:fld id="{D7583890-E36B-4192-B2D3-B17E5AD42AE3}" type="slidenum">
              <a:rPr lang="zh-TW" altLang="en-US" smtClean="0"/>
              <a:t>‹#›</a:t>
            </a:fld>
            <a:endParaRPr lang="zh-TW" altLang="en-US"/>
          </a:p>
        </p:txBody>
      </p:sp>
    </p:spTree>
    <p:extLst>
      <p:ext uri="{BB962C8B-B14F-4D97-AF65-F5344CB8AC3E}">
        <p14:creationId xmlns:p14="http://schemas.microsoft.com/office/powerpoint/2010/main" val="2704126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A2DB37-1C0E-459B-A8DD-449A8BD635C6}"/>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4855E41D-294B-459C-9448-67E2763B3D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CA3FC010-E750-4BE3-84A3-7363D3287A24}"/>
              </a:ext>
            </a:extLst>
          </p:cNvPr>
          <p:cNvSpPr>
            <a:spLocks noGrp="1"/>
          </p:cNvSpPr>
          <p:nvPr>
            <p:ph type="dt" sz="half" idx="10"/>
          </p:nvPr>
        </p:nvSpPr>
        <p:spPr/>
        <p:txBody>
          <a:bodyPr/>
          <a:lstStyle/>
          <a:p>
            <a:fld id="{789354B8-72CA-4777-AFD1-2A4C924AA3A6}" type="datetimeFigureOut">
              <a:rPr lang="zh-TW" altLang="en-US" smtClean="0"/>
              <a:t>2022/11/25</a:t>
            </a:fld>
            <a:endParaRPr lang="zh-TW" altLang="en-US"/>
          </a:p>
        </p:txBody>
      </p:sp>
      <p:sp>
        <p:nvSpPr>
          <p:cNvPr id="5" name="頁尾版面配置區 4">
            <a:extLst>
              <a:ext uri="{FF2B5EF4-FFF2-40B4-BE49-F238E27FC236}">
                <a16:creationId xmlns:a16="http://schemas.microsoft.com/office/drawing/2014/main" id="{AAF4935A-A855-40CD-98EA-9291F72C075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9BC514E-CDAD-4058-AEA8-B272937EBF1A}"/>
              </a:ext>
            </a:extLst>
          </p:cNvPr>
          <p:cNvSpPr>
            <a:spLocks noGrp="1"/>
          </p:cNvSpPr>
          <p:nvPr>
            <p:ph type="sldNum" sz="quarter" idx="12"/>
          </p:nvPr>
        </p:nvSpPr>
        <p:spPr/>
        <p:txBody>
          <a:bodyPr/>
          <a:lstStyle/>
          <a:p>
            <a:fld id="{D7583890-E36B-4192-B2D3-B17E5AD42AE3}" type="slidenum">
              <a:rPr lang="zh-TW" altLang="en-US" smtClean="0"/>
              <a:t>‹#›</a:t>
            </a:fld>
            <a:endParaRPr lang="zh-TW" altLang="en-US"/>
          </a:p>
        </p:txBody>
      </p:sp>
    </p:spTree>
    <p:extLst>
      <p:ext uri="{BB962C8B-B14F-4D97-AF65-F5344CB8AC3E}">
        <p14:creationId xmlns:p14="http://schemas.microsoft.com/office/powerpoint/2010/main" val="33088716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05AF815-DDD6-487D-9435-EF2081E5C7C8}"/>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E34B2BF1-CC84-4C04-9613-B41BED3E2FDA}"/>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D0AF8C5A-0058-4893-9863-ECFA03711718}"/>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51ECE077-8AB1-4C0B-AA5E-784CA72ACD3B}"/>
              </a:ext>
            </a:extLst>
          </p:cNvPr>
          <p:cNvSpPr>
            <a:spLocks noGrp="1"/>
          </p:cNvSpPr>
          <p:nvPr>
            <p:ph type="dt" sz="half" idx="10"/>
          </p:nvPr>
        </p:nvSpPr>
        <p:spPr/>
        <p:txBody>
          <a:bodyPr/>
          <a:lstStyle/>
          <a:p>
            <a:fld id="{789354B8-72CA-4777-AFD1-2A4C924AA3A6}" type="datetimeFigureOut">
              <a:rPr lang="zh-TW" altLang="en-US" smtClean="0"/>
              <a:t>2022/11/25</a:t>
            </a:fld>
            <a:endParaRPr lang="zh-TW" altLang="en-US"/>
          </a:p>
        </p:txBody>
      </p:sp>
      <p:sp>
        <p:nvSpPr>
          <p:cNvPr id="6" name="頁尾版面配置區 5">
            <a:extLst>
              <a:ext uri="{FF2B5EF4-FFF2-40B4-BE49-F238E27FC236}">
                <a16:creationId xmlns:a16="http://schemas.microsoft.com/office/drawing/2014/main" id="{1A39C4F1-1F43-42A2-84B0-80F44A6CF97F}"/>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FB7AF5EE-B000-4B60-A60A-A2D9B770D086}"/>
              </a:ext>
            </a:extLst>
          </p:cNvPr>
          <p:cNvSpPr>
            <a:spLocks noGrp="1"/>
          </p:cNvSpPr>
          <p:nvPr>
            <p:ph type="sldNum" sz="quarter" idx="12"/>
          </p:nvPr>
        </p:nvSpPr>
        <p:spPr/>
        <p:txBody>
          <a:bodyPr/>
          <a:lstStyle/>
          <a:p>
            <a:fld id="{D7583890-E36B-4192-B2D3-B17E5AD42AE3}" type="slidenum">
              <a:rPr lang="zh-TW" altLang="en-US" smtClean="0"/>
              <a:t>‹#›</a:t>
            </a:fld>
            <a:endParaRPr lang="zh-TW" altLang="en-US"/>
          </a:p>
        </p:txBody>
      </p:sp>
    </p:spTree>
    <p:extLst>
      <p:ext uri="{BB962C8B-B14F-4D97-AF65-F5344CB8AC3E}">
        <p14:creationId xmlns:p14="http://schemas.microsoft.com/office/powerpoint/2010/main" val="10829572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99D0BE-BE09-42C8-B2B9-A3C523E05D38}"/>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7815F918-12AF-40F6-8A9B-B4674DB768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C9150800-4D02-45B0-B899-F66BDCCD2512}"/>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7483745A-895F-4500-AC5A-9B02E77E1C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AE80AF93-A5E7-4C47-A89E-404883DCA15C}"/>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965DB20A-1A49-4DFF-8CFA-BB4C00363832}"/>
              </a:ext>
            </a:extLst>
          </p:cNvPr>
          <p:cNvSpPr>
            <a:spLocks noGrp="1"/>
          </p:cNvSpPr>
          <p:nvPr>
            <p:ph type="dt" sz="half" idx="10"/>
          </p:nvPr>
        </p:nvSpPr>
        <p:spPr/>
        <p:txBody>
          <a:bodyPr/>
          <a:lstStyle/>
          <a:p>
            <a:fld id="{789354B8-72CA-4777-AFD1-2A4C924AA3A6}" type="datetimeFigureOut">
              <a:rPr lang="zh-TW" altLang="en-US" smtClean="0"/>
              <a:t>2022/11/25</a:t>
            </a:fld>
            <a:endParaRPr lang="zh-TW" altLang="en-US"/>
          </a:p>
        </p:txBody>
      </p:sp>
      <p:sp>
        <p:nvSpPr>
          <p:cNvPr id="8" name="頁尾版面配置區 7">
            <a:extLst>
              <a:ext uri="{FF2B5EF4-FFF2-40B4-BE49-F238E27FC236}">
                <a16:creationId xmlns:a16="http://schemas.microsoft.com/office/drawing/2014/main" id="{46649106-68DA-4863-A06A-47B6DFD2102C}"/>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3532B38A-E867-4D5C-98ED-43A7018EBE57}"/>
              </a:ext>
            </a:extLst>
          </p:cNvPr>
          <p:cNvSpPr>
            <a:spLocks noGrp="1"/>
          </p:cNvSpPr>
          <p:nvPr>
            <p:ph type="sldNum" sz="quarter" idx="12"/>
          </p:nvPr>
        </p:nvSpPr>
        <p:spPr/>
        <p:txBody>
          <a:bodyPr/>
          <a:lstStyle/>
          <a:p>
            <a:fld id="{D7583890-E36B-4192-B2D3-B17E5AD42AE3}" type="slidenum">
              <a:rPr lang="zh-TW" altLang="en-US" smtClean="0"/>
              <a:t>‹#›</a:t>
            </a:fld>
            <a:endParaRPr lang="zh-TW" altLang="en-US"/>
          </a:p>
        </p:txBody>
      </p:sp>
    </p:spTree>
    <p:extLst>
      <p:ext uri="{BB962C8B-B14F-4D97-AF65-F5344CB8AC3E}">
        <p14:creationId xmlns:p14="http://schemas.microsoft.com/office/powerpoint/2010/main" val="8218948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8183C4A-2737-4356-AF58-4E3FF7F1635E}"/>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B63640BC-0A9F-42CE-A634-5F312BDEB0ED}"/>
              </a:ext>
            </a:extLst>
          </p:cNvPr>
          <p:cNvSpPr>
            <a:spLocks noGrp="1"/>
          </p:cNvSpPr>
          <p:nvPr>
            <p:ph type="dt" sz="half" idx="10"/>
          </p:nvPr>
        </p:nvSpPr>
        <p:spPr/>
        <p:txBody>
          <a:bodyPr/>
          <a:lstStyle/>
          <a:p>
            <a:fld id="{789354B8-72CA-4777-AFD1-2A4C924AA3A6}" type="datetimeFigureOut">
              <a:rPr lang="zh-TW" altLang="en-US" smtClean="0"/>
              <a:t>2022/11/25</a:t>
            </a:fld>
            <a:endParaRPr lang="zh-TW" altLang="en-US"/>
          </a:p>
        </p:txBody>
      </p:sp>
      <p:sp>
        <p:nvSpPr>
          <p:cNvPr id="4" name="頁尾版面配置區 3">
            <a:extLst>
              <a:ext uri="{FF2B5EF4-FFF2-40B4-BE49-F238E27FC236}">
                <a16:creationId xmlns:a16="http://schemas.microsoft.com/office/drawing/2014/main" id="{F54853B2-73AA-4A48-979B-923592EC427D}"/>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1DADD7FE-953A-42F8-89CF-D8A14B7EBDBB}"/>
              </a:ext>
            </a:extLst>
          </p:cNvPr>
          <p:cNvSpPr>
            <a:spLocks noGrp="1"/>
          </p:cNvSpPr>
          <p:nvPr>
            <p:ph type="sldNum" sz="quarter" idx="12"/>
          </p:nvPr>
        </p:nvSpPr>
        <p:spPr/>
        <p:txBody>
          <a:bodyPr/>
          <a:lstStyle/>
          <a:p>
            <a:fld id="{D7583890-E36B-4192-B2D3-B17E5AD42AE3}" type="slidenum">
              <a:rPr lang="zh-TW" altLang="en-US" smtClean="0"/>
              <a:t>‹#›</a:t>
            </a:fld>
            <a:endParaRPr lang="zh-TW" altLang="en-US"/>
          </a:p>
        </p:txBody>
      </p:sp>
    </p:spTree>
    <p:extLst>
      <p:ext uri="{BB962C8B-B14F-4D97-AF65-F5344CB8AC3E}">
        <p14:creationId xmlns:p14="http://schemas.microsoft.com/office/powerpoint/2010/main" val="14323354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FD30C9DD-F37B-46A0-875E-B7554CBE6BFC}"/>
              </a:ext>
            </a:extLst>
          </p:cNvPr>
          <p:cNvSpPr>
            <a:spLocks noGrp="1"/>
          </p:cNvSpPr>
          <p:nvPr>
            <p:ph type="dt" sz="half" idx="10"/>
          </p:nvPr>
        </p:nvSpPr>
        <p:spPr/>
        <p:txBody>
          <a:bodyPr/>
          <a:lstStyle/>
          <a:p>
            <a:fld id="{789354B8-72CA-4777-AFD1-2A4C924AA3A6}" type="datetimeFigureOut">
              <a:rPr lang="zh-TW" altLang="en-US" smtClean="0"/>
              <a:t>2022/11/25</a:t>
            </a:fld>
            <a:endParaRPr lang="zh-TW" altLang="en-US"/>
          </a:p>
        </p:txBody>
      </p:sp>
      <p:sp>
        <p:nvSpPr>
          <p:cNvPr id="3" name="頁尾版面配置區 2">
            <a:extLst>
              <a:ext uri="{FF2B5EF4-FFF2-40B4-BE49-F238E27FC236}">
                <a16:creationId xmlns:a16="http://schemas.microsoft.com/office/drawing/2014/main" id="{D7CB36DC-99F7-428D-9CB4-499414011C03}"/>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59C981CB-A8DE-4E74-98DE-C95B70BD9646}"/>
              </a:ext>
            </a:extLst>
          </p:cNvPr>
          <p:cNvSpPr>
            <a:spLocks noGrp="1"/>
          </p:cNvSpPr>
          <p:nvPr>
            <p:ph type="sldNum" sz="quarter" idx="12"/>
          </p:nvPr>
        </p:nvSpPr>
        <p:spPr/>
        <p:txBody>
          <a:bodyPr/>
          <a:lstStyle/>
          <a:p>
            <a:fld id="{D7583890-E36B-4192-B2D3-B17E5AD42AE3}" type="slidenum">
              <a:rPr lang="zh-TW" altLang="en-US" smtClean="0"/>
              <a:t>‹#›</a:t>
            </a:fld>
            <a:endParaRPr lang="zh-TW" altLang="en-US"/>
          </a:p>
        </p:txBody>
      </p:sp>
    </p:spTree>
    <p:extLst>
      <p:ext uri="{BB962C8B-B14F-4D97-AF65-F5344CB8AC3E}">
        <p14:creationId xmlns:p14="http://schemas.microsoft.com/office/powerpoint/2010/main" val="28253340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165ADA4-43B0-4307-BDC2-37E35C3A4697}"/>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6E6A42B7-B283-4D27-ADE6-C760B71A7F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688D1C0F-1C87-48D0-AE08-7D3603276B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C3234FB1-DD5E-469D-B393-7DC9076C8045}"/>
              </a:ext>
            </a:extLst>
          </p:cNvPr>
          <p:cNvSpPr>
            <a:spLocks noGrp="1"/>
          </p:cNvSpPr>
          <p:nvPr>
            <p:ph type="dt" sz="half" idx="10"/>
          </p:nvPr>
        </p:nvSpPr>
        <p:spPr/>
        <p:txBody>
          <a:bodyPr/>
          <a:lstStyle/>
          <a:p>
            <a:fld id="{789354B8-72CA-4777-AFD1-2A4C924AA3A6}" type="datetimeFigureOut">
              <a:rPr lang="zh-TW" altLang="en-US" smtClean="0"/>
              <a:t>2022/11/25</a:t>
            </a:fld>
            <a:endParaRPr lang="zh-TW" altLang="en-US"/>
          </a:p>
        </p:txBody>
      </p:sp>
      <p:sp>
        <p:nvSpPr>
          <p:cNvPr id="6" name="頁尾版面配置區 5">
            <a:extLst>
              <a:ext uri="{FF2B5EF4-FFF2-40B4-BE49-F238E27FC236}">
                <a16:creationId xmlns:a16="http://schemas.microsoft.com/office/drawing/2014/main" id="{77864F65-E0C1-4909-8D07-2AF0FD239B3B}"/>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F5B10D7C-A4A3-4C97-9B53-2B45B21359CB}"/>
              </a:ext>
            </a:extLst>
          </p:cNvPr>
          <p:cNvSpPr>
            <a:spLocks noGrp="1"/>
          </p:cNvSpPr>
          <p:nvPr>
            <p:ph type="sldNum" sz="quarter" idx="12"/>
          </p:nvPr>
        </p:nvSpPr>
        <p:spPr/>
        <p:txBody>
          <a:bodyPr/>
          <a:lstStyle/>
          <a:p>
            <a:fld id="{D7583890-E36B-4192-B2D3-B17E5AD42AE3}" type="slidenum">
              <a:rPr lang="zh-TW" altLang="en-US" smtClean="0"/>
              <a:t>‹#›</a:t>
            </a:fld>
            <a:endParaRPr lang="zh-TW" altLang="en-US"/>
          </a:p>
        </p:txBody>
      </p:sp>
    </p:spTree>
    <p:extLst>
      <p:ext uri="{BB962C8B-B14F-4D97-AF65-F5344CB8AC3E}">
        <p14:creationId xmlns:p14="http://schemas.microsoft.com/office/powerpoint/2010/main" val="3900123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E4A1D34-59C3-417C-AE84-B45BE91C43BB}" type="datetimeFigureOut">
              <a:rPr lang="zh-TW" altLang="en-US" smtClean="0"/>
              <a:t>2022/11/25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B35D862-5073-4E87-986D-2359EF53455E}" type="slidenum">
              <a:rPr lang="zh-TW" altLang="en-US" smtClean="0"/>
              <a:t>‹#›</a:t>
            </a:fld>
            <a:endParaRPr lang="zh-TW" altLang="en-US"/>
          </a:p>
        </p:txBody>
      </p:sp>
    </p:spTree>
    <p:extLst>
      <p:ext uri="{BB962C8B-B14F-4D97-AF65-F5344CB8AC3E}">
        <p14:creationId xmlns:p14="http://schemas.microsoft.com/office/powerpoint/2010/main" val="25090044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4BDDB6-F289-4E87-BEC8-5C0C2C90A05E}"/>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8EB7E656-A435-4BF8-9BEC-8DBFDFFB61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6C1653A5-73A6-420B-BC7E-E4B96CCE0E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584979E1-61E1-4EE2-9797-EDAD91E4CBB1}"/>
              </a:ext>
            </a:extLst>
          </p:cNvPr>
          <p:cNvSpPr>
            <a:spLocks noGrp="1"/>
          </p:cNvSpPr>
          <p:nvPr>
            <p:ph type="dt" sz="half" idx="10"/>
          </p:nvPr>
        </p:nvSpPr>
        <p:spPr/>
        <p:txBody>
          <a:bodyPr/>
          <a:lstStyle/>
          <a:p>
            <a:fld id="{789354B8-72CA-4777-AFD1-2A4C924AA3A6}" type="datetimeFigureOut">
              <a:rPr lang="zh-TW" altLang="en-US" smtClean="0"/>
              <a:t>2022/11/25</a:t>
            </a:fld>
            <a:endParaRPr lang="zh-TW" altLang="en-US"/>
          </a:p>
        </p:txBody>
      </p:sp>
      <p:sp>
        <p:nvSpPr>
          <p:cNvPr id="6" name="頁尾版面配置區 5">
            <a:extLst>
              <a:ext uri="{FF2B5EF4-FFF2-40B4-BE49-F238E27FC236}">
                <a16:creationId xmlns:a16="http://schemas.microsoft.com/office/drawing/2014/main" id="{FDA9E2B9-C9A3-4B6A-8C73-97EDF0803BC6}"/>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BE60CB79-312D-43A8-9CE4-3CBF2B8B163C}"/>
              </a:ext>
            </a:extLst>
          </p:cNvPr>
          <p:cNvSpPr>
            <a:spLocks noGrp="1"/>
          </p:cNvSpPr>
          <p:nvPr>
            <p:ph type="sldNum" sz="quarter" idx="12"/>
          </p:nvPr>
        </p:nvSpPr>
        <p:spPr/>
        <p:txBody>
          <a:bodyPr/>
          <a:lstStyle/>
          <a:p>
            <a:fld id="{D7583890-E36B-4192-B2D3-B17E5AD42AE3}" type="slidenum">
              <a:rPr lang="zh-TW" altLang="en-US" smtClean="0"/>
              <a:t>‹#›</a:t>
            </a:fld>
            <a:endParaRPr lang="zh-TW" altLang="en-US"/>
          </a:p>
        </p:txBody>
      </p:sp>
    </p:spTree>
    <p:extLst>
      <p:ext uri="{BB962C8B-B14F-4D97-AF65-F5344CB8AC3E}">
        <p14:creationId xmlns:p14="http://schemas.microsoft.com/office/powerpoint/2010/main" val="31604011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38C664-61DF-4410-89B4-C8F5B47FCECE}"/>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0D1F2760-6558-4E4A-A718-A2E827A3BF68}"/>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691D88D-8120-4BD2-9177-6999F10D17A1}"/>
              </a:ext>
            </a:extLst>
          </p:cNvPr>
          <p:cNvSpPr>
            <a:spLocks noGrp="1"/>
          </p:cNvSpPr>
          <p:nvPr>
            <p:ph type="dt" sz="half" idx="10"/>
          </p:nvPr>
        </p:nvSpPr>
        <p:spPr/>
        <p:txBody>
          <a:bodyPr/>
          <a:lstStyle/>
          <a:p>
            <a:fld id="{789354B8-72CA-4777-AFD1-2A4C924AA3A6}" type="datetimeFigureOut">
              <a:rPr lang="zh-TW" altLang="en-US" smtClean="0"/>
              <a:t>2022/11/25</a:t>
            </a:fld>
            <a:endParaRPr lang="zh-TW" altLang="en-US"/>
          </a:p>
        </p:txBody>
      </p:sp>
      <p:sp>
        <p:nvSpPr>
          <p:cNvPr id="5" name="頁尾版面配置區 4">
            <a:extLst>
              <a:ext uri="{FF2B5EF4-FFF2-40B4-BE49-F238E27FC236}">
                <a16:creationId xmlns:a16="http://schemas.microsoft.com/office/drawing/2014/main" id="{5624A3E2-7D4C-47BE-B75C-7BACC592781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D778D71-4634-4F02-8D19-156C16E6DDE9}"/>
              </a:ext>
            </a:extLst>
          </p:cNvPr>
          <p:cNvSpPr>
            <a:spLocks noGrp="1"/>
          </p:cNvSpPr>
          <p:nvPr>
            <p:ph type="sldNum" sz="quarter" idx="12"/>
          </p:nvPr>
        </p:nvSpPr>
        <p:spPr/>
        <p:txBody>
          <a:bodyPr/>
          <a:lstStyle/>
          <a:p>
            <a:fld id="{D7583890-E36B-4192-B2D3-B17E5AD42AE3}" type="slidenum">
              <a:rPr lang="zh-TW" altLang="en-US" smtClean="0"/>
              <a:t>‹#›</a:t>
            </a:fld>
            <a:endParaRPr lang="zh-TW" altLang="en-US"/>
          </a:p>
        </p:txBody>
      </p:sp>
    </p:spTree>
    <p:extLst>
      <p:ext uri="{BB962C8B-B14F-4D97-AF65-F5344CB8AC3E}">
        <p14:creationId xmlns:p14="http://schemas.microsoft.com/office/powerpoint/2010/main" val="11901608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CA789DF2-9D08-4726-B488-A8EE2A23DFDA}"/>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841669E9-D07C-4AD7-B481-0E157A3AC989}"/>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35A508A-3A3A-4EEA-A032-F250395C0333}"/>
              </a:ext>
            </a:extLst>
          </p:cNvPr>
          <p:cNvSpPr>
            <a:spLocks noGrp="1"/>
          </p:cNvSpPr>
          <p:nvPr>
            <p:ph type="dt" sz="half" idx="10"/>
          </p:nvPr>
        </p:nvSpPr>
        <p:spPr/>
        <p:txBody>
          <a:bodyPr/>
          <a:lstStyle/>
          <a:p>
            <a:fld id="{789354B8-72CA-4777-AFD1-2A4C924AA3A6}" type="datetimeFigureOut">
              <a:rPr lang="zh-TW" altLang="en-US" smtClean="0"/>
              <a:t>2022/11/25</a:t>
            </a:fld>
            <a:endParaRPr lang="zh-TW" altLang="en-US"/>
          </a:p>
        </p:txBody>
      </p:sp>
      <p:sp>
        <p:nvSpPr>
          <p:cNvPr id="5" name="頁尾版面配置區 4">
            <a:extLst>
              <a:ext uri="{FF2B5EF4-FFF2-40B4-BE49-F238E27FC236}">
                <a16:creationId xmlns:a16="http://schemas.microsoft.com/office/drawing/2014/main" id="{DA2691A1-E685-4CEE-B18B-86111D3E295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42A6472-2029-46E5-AA4B-D9E5C993C67E}"/>
              </a:ext>
            </a:extLst>
          </p:cNvPr>
          <p:cNvSpPr>
            <a:spLocks noGrp="1"/>
          </p:cNvSpPr>
          <p:nvPr>
            <p:ph type="sldNum" sz="quarter" idx="12"/>
          </p:nvPr>
        </p:nvSpPr>
        <p:spPr/>
        <p:txBody>
          <a:bodyPr/>
          <a:lstStyle/>
          <a:p>
            <a:fld id="{D7583890-E36B-4192-B2D3-B17E5AD42AE3}" type="slidenum">
              <a:rPr lang="zh-TW" altLang="en-US" smtClean="0"/>
              <a:t>‹#›</a:t>
            </a:fld>
            <a:endParaRPr lang="zh-TW" altLang="en-US"/>
          </a:p>
        </p:txBody>
      </p:sp>
    </p:spTree>
    <p:extLst>
      <p:ext uri="{BB962C8B-B14F-4D97-AF65-F5344CB8AC3E}">
        <p14:creationId xmlns:p14="http://schemas.microsoft.com/office/powerpoint/2010/main" val="771320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zh-TW" altLang="en-US"/>
              <a:t>按一下以編輯母片標題樣式</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0E4A1D34-59C3-417C-AE84-B45BE91C43BB}" type="datetimeFigureOut">
              <a:rPr lang="zh-TW" altLang="en-US" smtClean="0"/>
              <a:t>2022/11/25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B35D862-5073-4E87-986D-2359EF53455E}" type="slidenum">
              <a:rPr lang="zh-TW" altLang="en-US" smtClean="0"/>
              <a:t>‹#›</a:t>
            </a:fld>
            <a:endParaRPr lang="zh-TW" altLang="en-US"/>
          </a:p>
        </p:txBody>
      </p:sp>
      <p:cxnSp>
        <p:nvCxnSpPr>
          <p:cNvPr id="7" name="Straight Connector 6"/>
          <p:cNvCxnSpPr/>
          <p:nvPr/>
        </p:nvCxnSpPr>
        <p:spPr>
          <a:xfrm>
            <a:off x="1981200" y="4020408"/>
            <a:ext cx="8229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0312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0E4A1D34-59C3-417C-AE84-B45BE91C43BB}" type="datetimeFigureOut">
              <a:rPr lang="zh-TW" altLang="en-US" smtClean="0"/>
              <a:t>2022/11/25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4B35D862-5073-4E87-986D-2359EF53455E}" type="slidenum">
              <a:rPr lang="zh-TW" altLang="en-US" smtClean="0"/>
              <a:t>‹#›</a:t>
            </a:fld>
            <a:endParaRPr lang="zh-TW" altLang="en-US"/>
          </a:p>
        </p:txBody>
      </p:sp>
    </p:spTree>
    <p:extLst>
      <p:ext uri="{BB962C8B-B14F-4D97-AF65-F5344CB8AC3E}">
        <p14:creationId xmlns:p14="http://schemas.microsoft.com/office/powerpoint/2010/main" val="4277928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0E4A1D34-59C3-417C-AE84-B45BE91C43BB}" type="datetimeFigureOut">
              <a:rPr lang="zh-TW" altLang="en-US" smtClean="0"/>
              <a:t>2022/11/25</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4B35D862-5073-4E87-986D-2359EF53455E}" type="slidenum">
              <a:rPr lang="zh-TW" altLang="en-US" smtClean="0"/>
              <a:t>‹#›</a:t>
            </a:fld>
            <a:endParaRPr lang="zh-TW" altLang="en-US"/>
          </a:p>
        </p:txBody>
      </p:sp>
    </p:spTree>
    <p:extLst>
      <p:ext uri="{BB962C8B-B14F-4D97-AF65-F5344CB8AC3E}">
        <p14:creationId xmlns:p14="http://schemas.microsoft.com/office/powerpoint/2010/main" val="811288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0E4A1D34-59C3-417C-AE84-B45BE91C43BB}" type="datetimeFigureOut">
              <a:rPr lang="zh-TW" altLang="en-US" smtClean="0"/>
              <a:t>2022/11/25</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4B35D862-5073-4E87-986D-2359EF53455E}" type="slidenum">
              <a:rPr lang="zh-TW" altLang="en-US" smtClean="0"/>
              <a:t>‹#›</a:t>
            </a:fld>
            <a:endParaRPr lang="zh-TW" altLang="en-US"/>
          </a:p>
        </p:txBody>
      </p:sp>
    </p:spTree>
    <p:extLst>
      <p:ext uri="{BB962C8B-B14F-4D97-AF65-F5344CB8AC3E}">
        <p14:creationId xmlns:p14="http://schemas.microsoft.com/office/powerpoint/2010/main" val="2940194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4A1D34-59C3-417C-AE84-B45BE91C43BB}" type="datetimeFigureOut">
              <a:rPr lang="zh-TW" altLang="en-US" smtClean="0"/>
              <a:t>2022/11/25</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4B35D862-5073-4E87-986D-2359EF53455E}" type="slidenum">
              <a:rPr lang="zh-TW" altLang="en-US" smtClean="0"/>
              <a:t>‹#›</a:t>
            </a:fld>
            <a:endParaRPr lang="zh-TW" altLang="en-US"/>
          </a:p>
        </p:txBody>
      </p:sp>
    </p:spTree>
    <p:extLst>
      <p:ext uri="{BB962C8B-B14F-4D97-AF65-F5344CB8AC3E}">
        <p14:creationId xmlns:p14="http://schemas.microsoft.com/office/powerpoint/2010/main" val="816044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zh-TW" altLang="en-US"/>
              <a:t>按一下以編輯母片標題樣式</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0E4A1D34-59C3-417C-AE84-B45BE91C43BB}" type="datetimeFigureOut">
              <a:rPr lang="zh-TW" altLang="en-US" smtClean="0"/>
              <a:t>2022/11/25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4B35D862-5073-4E87-986D-2359EF53455E}" type="slidenum">
              <a:rPr lang="zh-TW" altLang="en-US" smtClean="0"/>
              <a:t>‹#›</a:t>
            </a:fld>
            <a:endParaRPr lang="zh-TW" altLang="en-US"/>
          </a:p>
        </p:txBody>
      </p:sp>
    </p:spTree>
    <p:extLst>
      <p:ext uri="{BB962C8B-B14F-4D97-AF65-F5344CB8AC3E}">
        <p14:creationId xmlns:p14="http://schemas.microsoft.com/office/powerpoint/2010/main" val="615485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0E4A1D34-59C3-417C-AE84-B45BE91C43BB}" type="datetimeFigureOut">
              <a:rPr lang="zh-TW" altLang="en-US" smtClean="0"/>
              <a:t>2022/11/25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4B35D862-5073-4E87-986D-2359EF53455E}" type="slidenum">
              <a:rPr lang="zh-TW" altLang="en-US" smtClean="0"/>
              <a:t>‹#›</a:t>
            </a:fld>
            <a:endParaRPr lang="zh-TW" altLang="en-US"/>
          </a:p>
        </p:txBody>
      </p:sp>
    </p:spTree>
    <p:extLst>
      <p:ext uri="{BB962C8B-B14F-4D97-AF65-F5344CB8AC3E}">
        <p14:creationId xmlns:p14="http://schemas.microsoft.com/office/powerpoint/2010/main" val="2346862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tx1"/>
                </a:solidFill>
              </a:defRPr>
            </a:lvl1pPr>
          </a:lstStyle>
          <a:p>
            <a:fld id="{0E4A1D34-59C3-417C-AE84-B45BE91C43BB}" type="datetimeFigureOut">
              <a:rPr lang="zh-TW" altLang="en-US" smtClean="0"/>
              <a:t>2022/11/25</a:t>
            </a:fld>
            <a:endParaRPr lang="zh-TW" alt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tx1"/>
                </a:solidFill>
              </a:defRPr>
            </a:lvl1pPr>
          </a:lstStyle>
          <a:p>
            <a:endParaRPr lang="zh-TW" altLang="en-US"/>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tx1"/>
                </a:solidFill>
              </a:defRPr>
            </a:lvl1pPr>
          </a:lstStyle>
          <a:p>
            <a:fld id="{4B35D862-5073-4E87-986D-2359EF53455E}" type="slidenum">
              <a:rPr lang="zh-TW" altLang="en-US" smtClean="0"/>
              <a:t>‹#›</a:t>
            </a:fld>
            <a:endParaRPr lang="zh-TW" altLang="en-US"/>
          </a:p>
        </p:txBody>
      </p:sp>
    </p:spTree>
    <p:extLst>
      <p:ext uri="{BB962C8B-B14F-4D97-AF65-F5344CB8AC3E}">
        <p14:creationId xmlns:p14="http://schemas.microsoft.com/office/powerpoint/2010/main" val="1814820480"/>
      </p:ext>
    </p:extLst>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 id="2147484005" r:id="rId5"/>
    <p:sldLayoutId id="2147484006" r:id="rId6"/>
    <p:sldLayoutId id="2147484007" r:id="rId7"/>
    <p:sldLayoutId id="2147484008" r:id="rId8"/>
    <p:sldLayoutId id="2147484009" r:id="rId9"/>
    <p:sldLayoutId id="2147484010" r:id="rId10"/>
    <p:sldLayoutId id="21474840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7D9DEB71-2AA4-44C9-A235-E923D782CF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D0A38592-4AD1-4FFB-81C0-190200292A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E49E098-286B-40A1-BBBF-2BA71F14E4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9354B8-72CA-4777-AFD1-2A4C924AA3A6}" type="datetimeFigureOut">
              <a:rPr lang="zh-TW" altLang="en-US" smtClean="0"/>
              <a:t>2022/11/25</a:t>
            </a:fld>
            <a:endParaRPr lang="zh-TW" altLang="en-US"/>
          </a:p>
        </p:txBody>
      </p:sp>
      <p:sp>
        <p:nvSpPr>
          <p:cNvPr id="5" name="頁尾版面配置區 4">
            <a:extLst>
              <a:ext uri="{FF2B5EF4-FFF2-40B4-BE49-F238E27FC236}">
                <a16:creationId xmlns:a16="http://schemas.microsoft.com/office/drawing/2014/main" id="{0F3FACF5-4B2C-443D-9898-733B71357D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DDA42C9F-E7BD-452A-8BDB-E22360BA5B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583890-E36B-4192-B2D3-B17E5AD42AE3}" type="slidenum">
              <a:rPr lang="zh-TW" altLang="en-US" smtClean="0"/>
              <a:t>‹#›</a:t>
            </a:fld>
            <a:endParaRPr lang="zh-TW" altLang="en-US"/>
          </a:p>
        </p:txBody>
      </p:sp>
    </p:spTree>
    <p:extLst>
      <p:ext uri="{BB962C8B-B14F-4D97-AF65-F5344CB8AC3E}">
        <p14:creationId xmlns:p14="http://schemas.microsoft.com/office/powerpoint/2010/main" val="4085072007"/>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 id="2147484020" r:id="rId8"/>
    <p:sldLayoutId id="2147484021" r:id="rId9"/>
    <p:sldLayoutId id="2147484022" r:id="rId10"/>
    <p:sldLayoutId id="214748402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jpg"/><Relationship Id="rId7"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F89902F-D332-45EF-88E6-6BF9B33A3EDD}"/>
              </a:ext>
            </a:extLst>
          </p:cNvPr>
          <p:cNvSpPr>
            <a:spLocks noGrp="1"/>
          </p:cNvSpPr>
          <p:nvPr>
            <p:ph type="ctrTitle"/>
          </p:nvPr>
        </p:nvSpPr>
        <p:spPr/>
        <p:txBody>
          <a:bodyPr>
            <a:normAutofit/>
          </a:bodyPr>
          <a:lstStyle/>
          <a:p>
            <a:r>
              <a:rPr lang="en-US" altLang="zh-TW" sz="5400" b="0" dirty="0"/>
              <a:t>socket programming</a:t>
            </a:r>
            <a:br>
              <a:rPr lang="en-US" altLang="zh-TW" sz="5400" b="0" dirty="0"/>
            </a:br>
            <a:r>
              <a:rPr lang="zh-TW" altLang="en-US" sz="5400" b="0" dirty="0"/>
              <a:t>多人連線聊天室</a:t>
            </a:r>
            <a:endParaRPr lang="en-US" altLang="zh-TW" sz="5400" dirty="0"/>
          </a:p>
        </p:txBody>
      </p:sp>
      <p:sp>
        <p:nvSpPr>
          <p:cNvPr id="3" name="副標題 2">
            <a:extLst>
              <a:ext uri="{FF2B5EF4-FFF2-40B4-BE49-F238E27FC236}">
                <a16:creationId xmlns:a16="http://schemas.microsoft.com/office/drawing/2014/main" id="{D7573D95-EEEA-41BB-B05D-A6E1D9DDB653}"/>
              </a:ext>
            </a:extLst>
          </p:cNvPr>
          <p:cNvSpPr>
            <a:spLocks noGrp="1"/>
          </p:cNvSpPr>
          <p:nvPr>
            <p:ph type="subTitle" idx="1"/>
          </p:nvPr>
        </p:nvSpPr>
        <p:spPr/>
        <p:txBody>
          <a:bodyPr/>
          <a:lstStyle/>
          <a:p>
            <a:r>
              <a:rPr lang="zh-TW" altLang="en-US" dirty="0"/>
              <a:t>資工三 </a:t>
            </a:r>
            <a:r>
              <a:rPr lang="en-US" altLang="zh-TW" dirty="0"/>
              <a:t>109502543</a:t>
            </a:r>
            <a:r>
              <a:rPr lang="zh-TW" altLang="en-US" dirty="0"/>
              <a:t> 林怡萱</a:t>
            </a:r>
          </a:p>
        </p:txBody>
      </p:sp>
      <p:pic>
        <p:nvPicPr>
          <p:cNvPr id="7" name="圖片 6">
            <a:extLst>
              <a:ext uri="{FF2B5EF4-FFF2-40B4-BE49-F238E27FC236}">
                <a16:creationId xmlns:a16="http://schemas.microsoft.com/office/drawing/2014/main" id="{E20A5BFB-72FC-47CA-A658-6698BBBCB023}"/>
              </a:ext>
            </a:extLst>
          </p:cNvPr>
          <p:cNvPicPr>
            <a:picLocks noChangeAspect="1"/>
          </p:cNvPicPr>
          <p:nvPr/>
        </p:nvPicPr>
        <p:blipFill rotWithShape="1">
          <a:blip r:embed="rId3">
            <a:extLst>
              <a:ext uri="{28A0092B-C50C-407E-A947-70E740481C1C}">
                <a14:useLocalDpi xmlns:a14="http://schemas.microsoft.com/office/drawing/2010/main" val="0"/>
              </a:ext>
            </a:extLst>
          </a:blip>
          <a:srcRect l="16230" t="10683" r="15634" b="12578"/>
          <a:stretch/>
        </p:blipFill>
        <p:spPr>
          <a:xfrm>
            <a:off x="9144497" y="4394417"/>
            <a:ext cx="2401625" cy="184912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771644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EBCB54-3308-46E1-9600-1B544E2CF3B8}"/>
              </a:ext>
            </a:extLst>
          </p:cNvPr>
          <p:cNvSpPr>
            <a:spLocks noGrp="1"/>
          </p:cNvSpPr>
          <p:nvPr>
            <p:ph type="title"/>
          </p:nvPr>
        </p:nvSpPr>
        <p:spPr>
          <a:xfrm>
            <a:off x="1143000" y="609600"/>
            <a:ext cx="9875520" cy="1356360"/>
          </a:xfrm>
        </p:spPr>
        <p:txBody>
          <a:bodyPr/>
          <a:lstStyle/>
          <a:p>
            <a:r>
              <a:rPr lang="zh-TW" altLang="en-US" dirty="0"/>
              <a:t>多 </a:t>
            </a:r>
            <a:r>
              <a:rPr lang="en-US" altLang="zh-TW" dirty="0"/>
              <a:t>Client </a:t>
            </a:r>
            <a:r>
              <a:rPr lang="zh-TW" altLang="en-US" dirty="0"/>
              <a:t>連接</a:t>
            </a:r>
          </a:p>
        </p:txBody>
      </p:sp>
      <p:sp>
        <p:nvSpPr>
          <p:cNvPr id="5" name="內容版面配置區 2">
            <a:extLst>
              <a:ext uri="{FF2B5EF4-FFF2-40B4-BE49-F238E27FC236}">
                <a16:creationId xmlns:a16="http://schemas.microsoft.com/office/drawing/2014/main" id="{E6D5A935-8D94-4FFE-96F0-EA617F1F22CE}"/>
              </a:ext>
            </a:extLst>
          </p:cNvPr>
          <p:cNvSpPr>
            <a:spLocks noGrp="1"/>
          </p:cNvSpPr>
          <p:nvPr>
            <p:ph idx="1"/>
          </p:nvPr>
        </p:nvSpPr>
        <p:spPr>
          <a:xfrm>
            <a:off x="7744144" y="1672452"/>
            <a:ext cx="3749872" cy="440931"/>
          </a:xfrm>
        </p:spPr>
        <p:txBody>
          <a:bodyPr>
            <a:noAutofit/>
          </a:bodyPr>
          <a:lstStyle/>
          <a:p>
            <a:pPr marL="45720" indent="0" algn="ctr">
              <a:buNone/>
            </a:pPr>
            <a:r>
              <a:rPr lang="en-US" altLang="zh-TW" sz="2000" b="1" dirty="0"/>
              <a:t>Server.py</a:t>
            </a:r>
          </a:p>
        </p:txBody>
      </p:sp>
      <p:sp>
        <p:nvSpPr>
          <p:cNvPr id="6" name="內容版面配置區 2">
            <a:extLst>
              <a:ext uri="{FF2B5EF4-FFF2-40B4-BE49-F238E27FC236}">
                <a16:creationId xmlns:a16="http://schemas.microsoft.com/office/drawing/2014/main" id="{DDA11041-1BD3-4547-AE45-88B544F6A65D}"/>
              </a:ext>
            </a:extLst>
          </p:cNvPr>
          <p:cNvSpPr txBox="1">
            <a:spLocks/>
          </p:cNvSpPr>
          <p:nvPr/>
        </p:nvSpPr>
        <p:spPr>
          <a:xfrm>
            <a:off x="451104" y="6064311"/>
            <a:ext cx="7022716" cy="440931"/>
          </a:xfrm>
          <a:prstGeom prst="rect">
            <a:avLst/>
          </a:prstGeom>
        </p:spPr>
        <p:txBody>
          <a:bodyPr vert="horz" lIns="91440" tIns="45720" rIns="91440" bIns="45720" rtlCol="0">
            <a:noAutofit/>
          </a:bodyPr>
          <a:lst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a:lstStyle>
          <a:p>
            <a:pPr marL="45720" indent="0" algn="ctr">
              <a:buFont typeface="Corbel" pitchFamily="34" charset="0"/>
              <a:buNone/>
            </a:pPr>
            <a:r>
              <a:rPr lang="zh-TW" altLang="en-US" sz="2000" b="1" dirty="0"/>
              <a:t>新連線的 </a:t>
            </a:r>
            <a:r>
              <a:rPr lang="en-US" altLang="zh-TW" sz="2000" b="1" dirty="0"/>
              <a:t>client </a:t>
            </a:r>
            <a:r>
              <a:rPr lang="zh-TW" altLang="en-US" sz="2000" b="1" dirty="0"/>
              <a:t>會創一個 </a:t>
            </a:r>
            <a:r>
              <a:rPr lang="en-US" altLang="zh-TW" sz="2000" b="1" dirty="0"/>
              <a:t>Handler instance</a:t>
            </a:r>
          </a:p>
        </p:txBody>
      </p:sp>
      <p:pic>
        <p:nvPicPr>
          <p:cNvPr id="3" name="圖片 2">
            <a:extLst>
              <a:ext uri="{FF2B5EF4-FFF2-40B4-BE49-F238E27FC236}">
                <a16:creationId xmlns:a16="http://schemas.microsoft.com/office/drawing/2014/main" id="{843B73C6-6933-4F9E-A1FC-4F7516504B4B}"/>
              </a:ext>
            </a:extLst>
          </p:cNvPr>
          <p:cNvPicPr>
            <a:picLocks noChangeAspect="1"/>
          </p:cNvPicPr>
          <p:nvPr/>
        </p:nvPicPr>
        <p:blipFill>
          <a:blip r:embed="rId3"/>
          <a:stretch>
            <a:fillRect/>
          </a:stretch>
        </p:blipFill>
        <p:spPr>
          <a:xfrm>
            <a:off x="1606489" y="2052711"/>
            <a:ext cx="8773749" cy="3924848"/>
          </a:xfrm>
          <a:prstGeom prst="rect">
            <a:avLst/>
          </a:prstGeom>
        </p:spPr>
      </p:pic>
    </p:spTree>
    <p:extLst>
      <p:ext uri="{BB962C8B-B14F-4D97-AF65-F5344CB8AC3E}">
        <p14:creationId xmlns:p14="http://schemas.microsoft.com/office/powerpoint/2010/main" val="3241648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1000" b="-11000"/>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EBCB54-3308-46E1-9600-1B544E2CF3B8}"/>
              </a:ext>
            </a:extLst>
          </p:cNvPr>
          <p:cNvSpPr>
            <a:spLocks noGrp="1"/>
          </p:cNvSpPr>
          <p:nvPr>
            <p:ph type="title"/>
          </p:nvPr>
        </p:nvSpPr>
        <p:spPr/>
        <p:txBody>
          <a:bodyPr/>
          <a:lstStyle/>
          <a:p>
            <a:r>
              <a:rPr lang="zh-TW" altLang="en-US" dirty="0"/>
              <a:t>多 </a:t>
            </a:r>
            <a:r>
              <a:rPr lang="en-US" altLang="zh-TW" dirty="0"/>
              <a:t>Client </a:t>
            </a:r>
            <a:r>
              <a:rPr lang="zh-TW" altLang="en-US" dirty="0"/>
              <a:t>連接</a:t>
            </a:r>
          </a:p>
        </p:txBody>
      </p:sp>
      <p:sp>
        <p:nvSpPr>
          <p:cNvPr id="5" name="內容版面配置區 2">
            <a:extLst>
              <a:ext uri="{FF2B5EF4-FFF2-40B4-BE49-F238E27FC236}">
                <a16:creationId xmlns:a16="http://schemas.microsoft.com/office/drawing/2014/main" id="{E6D5A935-8D94-4FFE-96F0-EA617F1F22CE}"/>
              </a:ext>
            </a:extLst>
          </p:cNvPr>
          <p:cNvSpPr>
            <a:spLocks noGrp="1"/>
          </p:cNvSpPr>
          <p:nvPr>
            <p:ph idx="1"/>
          </p:nvPr>
        </p:nvSpPr>
        <p:spPr>
          <a:xfrm>
            <a:off x="1143000" y="5807469"/>
            <a:ext cx="3749872" cy="440931"/>
          </a:xfrm>
        </p:spPr>
        <p:txBody>
          <a:bodyPr>
            <a:noAutofit/>
          </a:bodyPr>
          <a:lstStyle/>
          <a:p>
            <a:pPr marL="45720" indent="0" algn="ctr">
              <a:buNone/>
            </a:pPr>
            <a:r>
              <a:rPr lang="en-US" altLang="zh-TW" sz="2000" b="1" dirty="0"/>
              <a:t>Server.py</a:t>
            </a:r>
          </a:p>
        </p:txBody>
      </p:sp>
      <p:pic>
        <p:nvPicPr>
          <p:cNvPr id="7" name="圖片 6">
            <a:extLst>
              <a:ext uri="{FF2B5EF4-FFF2-40B4-BE49-F238E27FC236}">
                <a16:creationId xmlns:a16="http://schemas.microsoft.com/office/drawing/2014/main" id="{A60269FA-1D1A-4384-8650-E9771705F79E}"/>
              </a:ext>
            </a:extLst>
          </p:cNvPr>
          <p:cNvPicPr>
            <a:picLocks noChangeAspect="1"/>
          </p:cNvPicPr>
          <p:nvPr/>
        </p:nvPicPr>
        <p:blipFill>
          <a:blip r:embed="rId4"/>
          <a:stretch>
            <a:fillRect/>
          </a:stretch>
        </p:blipFill>
        <p:spPr>
          <a:xfrm>
            <a:off x="952098" y="1838842"/>
            <a:ext cx="4353533" cy="3829584"/>
          </a:xfrm>
          <a:prstGeom prst="rect">
            <a:avLst/>
          </a:prstGeom>
        </p:spPr>
      </p:pic>
      <p:sp>
        <p:nvSpPr>
          <p:cNvPr id="8" name="內容版面配置區 2">
            <a:extLst>
              <a:ext uri="{FF2B5EF4-FFF2-40B4-BE49-F238E27FC236}">
                <a16:creationId xmlns:a16="http://schemas.microsoft.com/office/drawing/2014/main" id="{67766667-E708-4CA4-84EA-142F4ED29DFB}"/>
              </a:ext>
            </a:extLst>
          </p:cNvPr>
          <p:cNvSpPr txBox="1">
            <a:spLocks/>
          </p:cNvSpPr>
          <p:nvPr/>
        </p:nvSpPr>
        <p:spPr>
          <a:xfrm>
            <a:off x="5790252" y="3121923"/>
            <a:ext cx="5312606" cy="1263422"/>
          </a:xfrm>
          <a:prstGeom prst="rect">
            <a:avLst/>
          </a:prstGeom>
        </p:spPr>
        <p:txBody>
          <a:bodyPr vert="horz" lIns="91440" tIns="45720" rIns="91440" bIns="45720" rtlCol="0">
            <a:noAutofit/>
          </a:bodyPr>
          <a:lst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a:lstStyle>
          <a:p>
            <a:pPr marL="45720" indent="0" algn="ctr">
              <a:buFont typeface="Corbel" pitchFamily="34" charset="0"/>
              <a:buNone/>
            </a:pPr>
            <a:r>
              <a:rPr lang="zh-TW" altLang="en-US" sz="2000" dirty="0"/>
              <a:t>將 </a:t>
            </a:r>
            <a:r>
              <a:rPr lang="en-US" altLang="zh-TW" sz="2000" dirty="0"/>
              <a:t>accept() </a:t>
            </a:r>
            <a:r>
              <a:rPr lang="zh-TW" altLang="en-US" sz="2000" dirty="0"/>
              <a:t>返回的對象和位址傳進 </a:t>
            </a:r>
            <a:r>
              <a:rPr lang="en-US" altLang="zh-TW" sz="2000" dirty="0" err="1"/>
              <a:t>self.request</a:t>
            </a:r>
            <a:r>
              <a:rPr lang="en-US" altLang="zh-TW" sz="2000" dirty="0"/>
              <a:t> </a:t>
            </a:r>
            <a:r>
              <a:rPr lang="zh-TW" altLang="en-US" sz="2000" dirty="0"/>
              <a:t>和 </a:t>
            </a:r>
            <a:r>
              <a:rPr lang="en-US" altLang="zh-TW" sz="2000" dirty="0" err="1"/>
              <a:t>self.client_address</a:t>
            </a:r>
            <a:endParaRPr lang="en-US" altLang="zh-TW" sz="2000" dirty="0"/>
          </a:p>
          <a:p>
            <a:pPr marL="45720" indent="0" algn="ctr">
              <a:buNone/>
            </a:pPr>
            <a:r>
              <a:rPr lang="zh-TW" altLang="en-US" sz="2000" dirty="0"/>
              <a:t>就可以開始透過這個 </a:t>
            </a:r>
            <a:r>
              <a:rPr lang="en-US" altLang="zh-TW" sz="2000" dirty="0"/>
              <a:t>request</a:t>
            </a:r>
            <a:r>
              <a:rPr lang="zh-TW" altLang="en-US" sz="2000" dirty="0"/>
              <a:t> 收發資料</a:t>
            </a:r>
            <a:endParaRPr lang="en-US" altLang="zh-TW" sz="2000" dirty="0"/>
          </a:p>
        </p:txBody>
      </p:sp>
    </p:spTree>
    <p:extLst>
      <p:ext uri="{BB962C8B-B14F-4D97-AF65-F5344CB8AC3E}">
        <p14:creationId xmlns:p14="http://schemas.microsoft.com/office/powerpoint/2010/main" val="402520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30751D-E377-4821-A1D5-9F93E1C542F2}"/>
              </a:ext>
            </a:extLst>
          </p:cNvPr>
          <p:cNvSpPr>
            <a:spLocks noGrp="1"/>
          </p:cNvSpPr>
          <p:nvPr>
            <p:ph type="title"/>
          </p:nvPr>
        </p:nvSpPr>
        <p:spPr/>
        <p:txBody>
          <a:bodyPr/>
          <a:lstStyle/>
          <a:p>
            <a:r>
              <a:rPr lang="zh-TW" altLang="en-US" dirty="0"/>
              <a:t>多 </a:t>
            </a:r>
            <a:r>
              <a:rPr lang="en-US" altLang="zh-TW" dirty="0"/>
              <a:t>Client </a:t>
            </a:r>
            <a:r>
              <a:rPr lang="zh-TW" altLang="en-US" dirty="0"/>
              <a:t>連接</a:t>
            </a:r>
          </a:p>
        </p:txBody>
      </p:sp>
      <p:sp>
        <p:nvSpPr>
          <p:cNvPr id="3" name="內容版面配置區 2">
            <a:extLst>
              <a:ext uri="{FF2B5EF4-FFF2-40B4-BE49-F238E27FC236}">
                <a16:creationId xmlns:a16="http://schemas.microsoft.com/office/drawing/2014/main" id="{79D4593D-5A63-47E7-B950-455CFEA4AFC5}"/>
              </a:ext>
            </a:extLst>
          </p:cNvPr>
          <p:cNvSpPr>
            <a:spLocks noGrp="1"/>
          </p:cNvSpPr>
          <p:nvPr>
            <p:ph idx="1"/>
          </p:nvPr>
        </p:nvSpPr>
        <p:spPr>
          <a:xfrm>
            <a:off x="746761" y="2046175"/>
            <a:ext cx="4749800" cy="4048760"/>
          </a:xfrm>
        </p:spPr>
        <p:txBody>
          <a:bodyPr/>
          <a:lstStyle/>
          <a:p>
            <a:pPr marL="45720" indent="0">
              <a:buNone/>
            </a:pPr>
            <a:r>
              <a:rPr lang="en-US" altLang="zh-TW" dirty="0"/>
              <a:t>Connect Sever</a:t>
            </a:r>
            <a:r>
              <a:rPr lang="zh-TW" altLang="en-US" dirty="0"/>
              <a:t>，若 </a:t>
            </a:r>
            <a:r>
              <a:rPr lang="en-US" altLang="zh-TW" dirty="0"/>
              <a:t>Server response </a:t>
            </a:r>
            <a:r>
              <a:rPr lang="zh-TW" altLang="en-US" dirty="0"/>
              <a:t>為 </a:t>
            </a:r>
            <a:r>
              <a:rPr lang="en-US" altLang="zh-TW" dirty="0"/>
              <a:t>ok</a:t>
            </a:r>
            <a:r>
              <a:rPr lang="zh-TW" altLang="en-US" dirty="0"/>
              <a:t>，則可以開啟聊天室視窗，若不為 </a:t>
            </a:r>
            <a:r>
              <a:rPr lang="en-US" altLang="zh-TW" dirty="0"/>
              <a:t>ok</a:t>
            </a:r>
            <a:r>
              <a:rPr lang="zh-TW" altLang="en-US" dirty="0"/>
              <a:t> 則彈出 </a:t>
            </a:r>
            <a:r>
              <a:rPr lang="en-US" altLang="zh-TW" dirty="0" err="1"/>
              <a:t>messagebox</a:t>
            </a:r>
            <a:r>
              <a:rPr lang="zh-TW" altLang="en-US" dirty="0"/>
              <a:t> 告知理由</a:t>
            </a:r>
            <a:endParaRPr lang="en-US" altLang="zh-TW" dirty="0"/>
          </a:p>
          <a:p>
            <a:pPr marL="45720" indent="0">
              <a:buNone/>
            </a:pPr>
            <a:endParaRPr lang="en-US" altLang="zh-TW" dirty="0"/>
          </a:p>
          <a:p>
            <a:pPr marL="45720" indent="0">
              <a:buNone/>
            </a:pPr>
            <a:r>
              <a:rPr lang="zh-TW" altLang="en-US" dirty="0"/>
              <a:t>創建 </a:t>
            </a:r>
            <a:r>
              <a:rPr lang="en-US" altLang="zh-TW" dirty="0"/>
              <a:t>thread </a:t>
            </a:r>
            <a:r>
              <a:rPr lang="zh-TW" altLang="en-US" dirty="0"/>
              <a:t>來處理資料收發</a:t>
            </a:r>
            <a:endParaRPr lang="en-US" altLang="zh-TW" dirty="0"/>
          </a:p>
          <a:p>
            <a:pPr marL="45720" indent="0">
              <a:buNone/>
            </a:pPr>
            <a:endParaRPr lang="en-US" altLang="zh-TW" dirty="0"/>
          </a:p>
          <a:p>
            <a:pPr marL="45720" indent="0">
              <a:buNone/>
            </a:pPr>
            <a:endParaRPr lang="zh-TW" altLang="en-US" dirty="0"/>
          </a:p>
        </p:txBody>
      </p:sp>
      <p:pic>
        <p:nvPicPr>
          <p:cNvPr id="4" name="圖片 3">
            <a:extLst>
              <a:ext uri="{FF2B5EF4-FFF2-40B4-BE49-F238E27FC236}">
                <a16:creationId xmlns:a16="http://schemas.microsoft.com/office/drawing/2014/main" id="{3D5856F2-58B0-4CEB-8A74-3331CFB53183}"/>
              </a:ext>
            </a:extLst>
          </p:cNvPr>
          <p:cNvPicPr>
            <a:picLocks noChangeAspect="1"/>
          </p:cNvPicPr>
          <p:nvPr/>
        </p:nvPicPr>
        <p:blipFill>
          <a:blip r:embed="rId3"/>
          <a:stretch>
            <a:fillRect/>
          </a:stretch>
        </p:blipFill>
        <p:spPr>
          <a:xfrm>
            <a:off x="5923279" y="287638"/>
            <a:ext cx="5815715" cy="6282723"/>
          </a:xfrm>
          <a:prstGeom prst="rect">
            <a:avLst/>
          </a:prstGeom>
        </p:spPr>
      </p:pic>
      <p:sp>
        <p:nvSpPr>
          <p:cNvPr id="5" name="內容版面配置區 2">
            <a:extLst>
              <a:ext uri="{FF2B5EF4-FFF2-40B4-BE49-F238E27FC236}">
                <a16:creationId xmlns:a16="http://schemas.microsoft.com/office/drawing/2014/main" id="{59B4C2CA-EC24-4A09-84C8-479F77C1BDF4}"/>
              </a:ext>
            </a:extLst>
          </p:cNvPr>
          <p:cNvSpPr txBox="1">
            <a:spLocks/>
          </p:cNvSpPr>
          <p:nvPr/>
        </p:nvSpPr>
        <p:spPr>
          <a:xfrm>
            <a:off x="3357048" y="6175150"/>
            <a:ext cx="3749872" cy="440931"/>
          </a:xfrm>
          <a:prstGeom prst="rect">
            <a:avLst/>
          </a:prstGeom>
        </p:spPr>
        <p:txBody>
          <a:bodyPr vert="horz" lIns="91440" tIns="45720" rIns="91440" bIns="45720" rtlCol="0">
            <a:noAutofit/>
          </a:bodyPr>
          <a:lst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a:lstStyle>
          <a:p>
            <a:pPr marL="45720" indent="0" algn="ctr">
              <a:buFont typeface="Corbel" pitchFamily="34" charset="0"/>
              <a:buNone/>
            </a:pPr>
            <a:r>
              <a:rPr lang="en-US" altLang="zh-TW" sz="2000" b="1" dirty="0"/>
              <a:t>Client.py</a:t>
            </a:r>
          </a:p>
        </p:txBody>
      </p:sp>
    </p:spTree>
    <p:extLst>
      <p:ext uri="{BB962C8B-B14F-4D97-AF65-F5344CB8AC3E}">
        <p14:creationId xmlns:p14="http://schemas.microsoft.com/office/powerpoint/2010/main" val="26867384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B7B0B5-E68F-49FB-9552-9CFF3CBD8A1E}"/>
              </a:ext>
            </a:extLst>
          </p:cNvPr>
          <p:cNvSpPr>
            <a:spLocks noGrp="1"/>
          </p:cNvSpPr>
          <p:nvPr>
            <p:ph type="title"/>
          </p:nvPr>
        </p:nvSpPr>
        <p:spPr/>
        <p:txBody>
          <a:bodyPr/>
          <a:lstStyle/>
          <a:p>
            <a:r>
              <a:rPr lang="zh-TW" altLang="en-US" dirty="0"/>
              <a:t>多用戶聊天</a:t>
            </a:r>
          </a:p>
        </p:txBody>
      </p:sp>
      <p:pic>
        <p:nvPicPr>
          <p:cNvPr id="3" name="圖片 2">
            <a:extLst>
              <a:ext uri="{FF2B5EF4-FFF2-40B4-BE49-F238E27FC236}">
                <a16:creationId xmlns:a16="http://schemas.microsoft.com/office/drawing/2014/main" id="{64AC104B-4CDE-4875-A607-4FEC63F31C68}"/>
              </a:ext>
            </a:extLst>
          </p:cNvPr>
          <p:cNvPicPr>
            <a:picLocks noChangeAspect="1"/>
          </p:cNvPicPr>
          <p:nvPr/>
        </p:nvPicPr>
        <p:blipFill>
          <a:blip r:embed="rId3"/>
          <a:stretch>
            <a:fillRect/>
          </a:stretch>
        </p:blipFill>
        <p:spPr>
          <a:xfrm>
            <a:off x="658804" y="1883970"/>
            <a:ext cx="5233994" cy="3831876"/>
          </a:xfrm>
          <a:prstGeom prst="rect">
            <a:avLst/>
          </a:prstGeom>
        </p:spPr>
      </p:pic>
      <p:pic>
        <p:nvPicPr>
          <p:cNvPr id="4" name="圖片 3">
            <a:extLst>
              <a:ext uri="{FF2B5EF4-FFF2-40B4-BE49-F238E27FC236}">
                <a16:creationId xmlns:a16="http://schemas.microsoft.com/office/drawing/2014/main" id="{B56DC182-3A37-4478-9F6D-4A19DD02C04D}"/>
              </a:ext>
            </a:extLst>
          </p:cNvPr>
          <p:cNvPicPr>
            <a:picLocks noChangeAspect="1"/>
          </p:cNvPicPr>
          <p:nvPr/>
        </p:nvPicPr>
        <p:blipFill>
          <a:blip r:embed="rId4"/>
          <a:stretch>
            <a:fillRect/>
          </a:stretch>
        </p:blipFill>
        <p:spPr>
          <a:xfrm>
            <a:off x="6312826" y="1883970"/>
            <a:ext cx="5251411" cy="3831876"/>
          </a:xfrm>
          <a:prstGeom prst="rect">
            <a:avLst/>
          </a:prstGeom>
        </p:spPr>
      </p:pic>
    </p:spTree>
    <p:extLst>
      <p:ext uri="{BB962C8B-B14F-4D97-AF65-F5344CB8AC3E}">
        <p14:creationId xmlns:p14="http://schemas.microsoft.com/office/powerpoint/2010/main" val="1423987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B7B0B5-E68F-49FB-9552-9CFF3CBD8A1E}"/>
              </a:ext>
            </a:extLst>
          </p:cNvPr>
          <p:cNvSpPr>
            <a:spLocks noGrp="1"/>
          </p:cNvSpPr>
          <p:nvPr>
            <p:ph type="title"/>
          </p:nvPr>
        </p:nvSpPr>
        <p:spPr/>
        <p:txBody>
          <a:bodyPr/>
          <a:lstStyle/>
          <a:p>
            <a:r>
              <a:rPr lang="zh-TW" altLang="en-US" dirty="0"/>
              <a:t>一對一聊天</a:t>
            </a:r>
          </a:p>
        </p:txBody>
      </p:sp>
      <p:pic>
        <p:nvPicPr>
          <p:cNvPr id="5" name="內容版面配置區 4">
            <a:extLst>
              <a:ext uri="{FF2B5EF4-FFF2-40B4-BE49-F238E27FC236}">
                <a16:creationId xmlns:a16="http://schemas.microsoft.com/office/drawing/2014/main" id="{E99CC383-5E03-4D14-9705-6EF50B2A3E69}"/>
              </a:ext>
            </a:extLst>
          </p:cNvPr>
          <p:cNvPicPr>
            <a:picLocks noGrp="1" noChangeAspect="1"/>
          </p:cNvPicPr>
          <p:nvPr>
            <p:ph idx="1"/>
          </p:nvPr>
        </p:nvPicPr>
        <p:blipFill>
          <a:blip r:embed="rId3"/>
          <a:stretch>
            <a:fillRect/>
          </a:stretch>
        </p:blipFill>
        <p:spPr>
          <a:xfrm>
            <a:off x="6317815" y="1965959"/>
            <a:ext cx="5214335" cy="3817483"/>
          </a:xfrm>
          <a:prstGeom prst="rect">
            <a:avLst/>
          </a:prstGeom>
        </p:spPr>
      </p:pic>
      <p:pic>
        <p:nvPicPr>
          <p:cNvPr id="6" name="圖片 5">
            <a:extLst>
              <a:ext uri="{FF2B5EF4-FFF2-40B4-BE49-F238E27FC236}">
                <a16:creationId xmlns:a16="http://schemas.microsoft.com/office/drawing/2014/main" id="{7C77428A-68DC-4CF4-BBF3-C79B54AEF1A7}"/>
              </a:ext>
            </a:extLst>
          </p:cNvPr>
          <p:cNvPicPr>
            <a:picLocks noChangeAspect="1"/>
          </p:cNvPicPr>
          <p:nvPr/>
        </p:nvPicPr>
        <p:blipFill>
          <a:blip r:embed="rId4"/>
          <a:stretch>
            <a:fillRect/>
          </a:stretch>
        </p:blipFill>
        <p:spPr>
          <a:xfrm>
            <a:off x="657727" y="1979355"/>
            <a:ext cx="5214335" cy="3804821"/>
          </a:xfrm>
          <a:prstGeom prst="rect">
            <a:avLst/>
          </a:prstGeom>
        </p:spPr>
      </p:pic>
    </p:spTree>
    <p:extLst>
      <p:ext uri="{BB962C8B-B14F-4D97-AF65-F5344CB8AC3E}">
        <p14:creationId xmlns:p14="http://schemas.microsoft.com/office/powerpoint/2010/main" val="2133151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1000" b="-11000"/>
          </a:stretch>
        </a:blipFill>
        <a:effectLst/>
      </p:bgPr>
    </p:bg>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E75B75AF-7D3C-4062-BB65-937F1C18CF4C}"/>
              </a:ext>
            </a:extLst>
          </p:cNvPr>
          <p:cNvSpPr/>
          <p:nvPr/>
        </p:nvSpPr>
        <p:spPr>
          <a:xfrm>
            <a:off x="2471748" y="3759795"/>
            <a:ext cx="2858238" cy="2253527"/>
          </a:xfrm>
          <a:prstGeom prst="rect">
            <a:avLst/>
          </a:prstGeom>
          <a:solidFill>
            <a:srgbClr val="1E1E1E"/>
          </a:solidFill>
          <a:ln>
            <a:solidFill>
              <a:srgbClr val="1E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矩形 8">
            <a:extLst>
              <a:ext uri="{FF2B5EF4-FFF2-40B4-BE49-F238E27FC236}">
                <a16:creationId xmlns:a16="http://schemas.microsoft.com/office/drawing/2014/main" id="{3C027B8C-65B9-4E73-8279-089DD2ED4A8E}"/>
              </a:ext>
            </a:extLst>
          </p:cNvPr>
          <p:cNvSpPr/>
          <p:nvPr/>
        </p:nvSpPr>
        <p:spPr>
          <a:xfrm>
            <a:off x="9052560" y="355600"/>
            <a:ext cx="2858238" cy="6106160"/>
          </a:xfrm>
          <a:prstGeom prst="rect">
            <a:avLst/>
          </a:prstGeom>
          <a:solidFill>
            <a:srgbClr val="1E1E1E"/>
          </a:solidFill>
          <a:ln>
            <a:solidFill>
              <a:srgbClr val="1E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4" name="圖片 3">
            <a:extLst>
              <a:ext uri="{FF2B5EF4-FFF2-40B4-BE49-F238E27FC236}">
                <a16:creationId xmlns:a16="http://schemas.microsoft.com/office/drawing/2014/main" id="{D32ED60B-9945-4086-8B7F-65EF86633E22}"/>
              </a:ext>
            </a:extLst>
          </p:cNvPr>
          <p:cNvPicPr>
            <a:picLocks noChangeAspect="1"/>
          </p:cNvPicPr>
          <p:nvPr/>
        </p:nvPicPr>
        <p:blipFill>
          <a:blip r:embed="rId4"/>
          <a:stretch>
            <a:fillRect/>
          </a:stretch>
        </p:blipFill>
        <p:spPr>
          <a:xfrm>
            <a:off x="282049" y="345440"/>
            <a:ext cx="9912290" cy="1681480"/>
          </a:xfrm>
          <a:prstGeom prst="rect">
            <a:avLst/>
          </a:prstGeom>
        </p:spPr>
      </p:pic>
      <p:pic>
        <p:nvPicPr>
          <p:cNvPr id="5" name="圖片 4">
            <a:extLst>
              <a:ext uri="{FF2B5EF4-FFF2-40B4-BE49-F238E27FC236}">
                <a16:creationId xmlns:a16="http://schemas.microsoft.com/office/drawing/2014/main" id="{705246AA-365E-4386-AAFC-520BD31BB4ED}"/>
              </a:ext>
            </a:extLst>
          </p:cNvPr>
          <p:cNvPicPr>
            <a:picLocks noChangeAspect="1"/>
          </p:cNvPicPr>
          <p:nvPr/>
        </p:nvPicPr>
        <p:blipFill>
          <a:blip r:embed="rId5"/>
          <a:stretch>
            <a:fillRect/>
          </a:stretch>
        </p:blipFill>
        <p:spPr>
          <a:xfrm>
            <a:off x="282049" y="2026920"/>
            <a:ext cx="5121220" cy="1681480"/>
          </a:xfrm>
          <a:prstGeom prst="rect">
            <a:avLst/>
          </a:prstGeom>
        </p:spPr>
      </p:pic>
      <p:pic>
        <p:nvPicPr>
          <p:cNvPr id="7" name="圖片 6">
            <a:extLst>
              <a:ext uri="{FF2B5EF4-FFF2-40B4-BE49-F238E27FC236}">
                <a16:creationId xmlns:a16="http://schemas.microsoft.com/office/drawing/2014/main" id="{74B0E01E-89E9-4B40-962E-902E13AE9996}"/>
              </a:ext>
            </a:extLst>
          </p:cNvPr>
          <p:cNvPicPr>
            <a:picLocks noChangeAspect="1"/>
          </p:cNvPicPr>
          <p:nvPr/>
        </p:nvPicPr>
        <p:blipFill>
          <a:blip r:embed="rId6"/>
          <a:stretch>
            <a:fillRect/>
          </a:stretch>
        </p:blipFill>
        <p:spPr>
          <a:xfrm>
            <a:off x="5403269" y="1640840"/>
            <a:ext cx="5126154" cy="4424680"/>
          </a:xfrm>
          <a:prstGeom prst="rect">
            <a:avLst/>
          </a:prstGeom>
        </p:spPr>
      </p:pic>
      <p:pic>
        <p:nvPicPr>
          <p:cNvPr id="8" name="圖片 7">
            <a:extLst>
              <a:ext uri="{FF2B5EF4-FFF2-40B4-BE49-F238E27FC236}">
                <a16:creationId xmlns:a16="http://schemas.microsoft.com/office/drawing/2014/main" id="{D2777B25-B2C9-4553-A0C7-FB27BC847F39}"/>
              </a:ext>
            </a:extLst>
          </p:cNvPr>
          <p:cNvPicPr>
            <a:picLocks noChangeAspect="1"/>
          </p:cNvPicPr>
          <p:nvPr/>
        </p:nvPicPr>
        <p:blipFill>
          <a:blip r:embed="rId7"/>
          <a:stretch>
            <a:fillRect/>
          </a:stretch>
        </p:blipFill>
        <p:spPr>
          <a:xfrm>
            <a:off x="5403269" y="6060440"/>
            <a:ext cx="6507529" cy="497406"/>
          </a:xfrm>
          <a:prstGeom prst="rect">
            <a:avLst/>
          </a:prstGeom>
        </p:spPr>
      </p:pic>
      <p:sp>
        <p:nvSpPr>
          <p:cNvPr id="11" name="內容版面配置區 2">
            <a:extLst>
              <a:ext uri="{FF2B5EF4-FFF2-40B4-BE49-F238E27FC236}">
                <a16:creationId xmlns:a16="http://schemas.microsoft.com/office/drawing/2014/main" id="{8EFFF517-E6FE-4525-AC69-42B386D932D2}"/>
              </a:ext>
            </a:extLst>
          </p:cNvPr>
          <p:cNvSpPr txBox="1">
            <a:spLocks/>
          </p:cNvSpPr>
          <p:nvPr/>
        </p:nvSpPr>
        <p:spPr>
          <a:xfrm>
            <a:off x="-815263" y="6147395"/>
            <a:ext cx="3749872" cy="440931"/>
          </a:xfrm>
          <a:prstGeom prst="rect">
            <a:avLst/>
          </a:prstGeom>
        </p:spPr>
        <p:txBody>
          <a:bodyPr vert="horz" lIns="91440" tIns="45720" rIns="91440" bIns="45720" rtlCol="0">
            <a:noAutofit/>
          </a:bodyPr>
          <a:lst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a:lstStyle>
          <a:p>
            <a:pPr marL="45720" indent="0" algn="ctr">
              <a:buFont typeface="Corbel" pitchFamily="34" charset="0"/>
              <a:buNone/>
            </a:pPr>
            <a:r>
              <a:rPr lang="en-US" altLang="zh-TW" sz="2000" b="1" dirty="0"/>
              <a:t>Client.py</a:t>
            </a:r>
          </a:p>
        </p:txBody>
      </p:sp>
      <p:pic>
        <p:nvPicPr>
          <p:cNvPr id="12" name="圖片 11">
            <a:extLst>
              <a:ext uri="{FF2B5EF4-FFF2-40B4-BE49-F238E27FC236}">
                <a16:creationId xmlns:a16="http://schemas.microsoft.com/office/drawing/2014/main" id="{9E88BD6C-5CC7-4BCC-B9F2-1030AA2BE5FC}"/>
              </a:ext>
            </a:extLst>
          </p:cNvPr>
          <p:cNvPicPr>
            <a:picLocks noChangeAspect="1"/>
          </p:cNvPicPr>
          <p:nvPr/>
        </p:nvPicPr>
        <p:blipFill>
          <a:blip r:embed="rId8"/>
          <a:stretch>
            <a:fillRect/>
          </a:stretch>
        </p:blipFill>
        <p:spPr>
          <a:xfrm>
            <a:off x="282049" y="3745358"/>
            <a:ext cx="4271482" cy="2278124"/>
          </a:xfrm>
          <a:prstGeom prst="rect">
            <a:avLst/>
          </a:prstGeom>
        </p:spPr>
      </p:pic>
    </p:spTree>
    <p:extLst>
      <p:ext uri="{BB962C8B-B14F-4D97-AF65-F5344CB8AC3E}">
        <p14:creationId xmlns:p14="http://schemas.microsoft.com/office/powerpoint/2010/main" val="843149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B7B0B5-E68F-49FB-9552-9CFF3CBD8A1E}"/>
              </a:ext>
            </a:extLst>
          </p:cNvPr>
          <p:cNvSpPr>
            <a:spLocks noGrp="1"/>
          </p:cNvSpPr>
          <p:nvPr>
            <p:ph type="title"/>
          </p:nvPr>
        </p:nvSpPr>
        <p:spPr/>
        <p:txBody>
          <a:bodyPr/>
          <a:lstStyle/>
          <a:p>
            <a:r>
              <a:rPr lang="zh-TW" altLang="en-US" dirty="0"/>
              <a:t>新訊息提示</a:t>
            </a:r>
            <a:endParaRPr lang="en-US" altLang="zh-TW" dirty="0"/>
          </a:p>
        </p:txBody>
      </p:sp>
      <p:pic>
        <p:nvPicPr>
          <p:cNvPr id="3" name="圖片 2">
            <a:extLst>
              <a:ext uri="{FF2B5EF4-FFF2-40B4-BE49-F238E27FC236}">
                <a16:creationId xmlns:a16="http://schemas.microsoft.com/office/drawing/2014/main" id="{C86D62F9-9509-40DC-BF0A-634A4C208719}"/>
              </a:ext>
            </a:extLst>
          </p:cNvPr>
          <p:cNvPicPr>
            <a:picLocks noChangeAspect="1"/>
          </p:cNvPicPr>
          <p:nvPr/>
        </p:nvPicPr>
        <p:blipFill>
          <a:blip r:embed="rId3"/>
          <a:stretch>
            <a:fillRect/>
          </a:stretch>
        </p:blipFill>
        <p:spPr>
          <a:xfrm>
            <a:off x="482186" y="1853664"/>
            <a:ext cx="4443736" cy="3247914"/>
          </a:xfrm>
          <a:prstGeom prst="rect">
            <a:avLst/>
          </a:prstGeom>
        </p:spPr>
      </p:pic>
      <p:pic>
        <p:nvPicPr>
          <p:cNvPr id="4" name="圖片 3">
            <a:extLst>
              <a:ext uri="{FF2B5EF4-FFF2-40B4-BE49-F238E27FC236}">
                <a16:creationId xmlns:a16="http://schemas.microsoft.com/office/drawing/2014/main" id="{8A86762B-4C81-470B-A581-5D59C23BB4BA}"/>
              </a:ext>
            </a:extLst>
          </p:cNvPr>
          <p:cNvPicPr>
            <a:picLocks noChangeAspect="1"/>
          </p:cNvPicPr>
          <p:nvPr/>
        </p:nvPicPr>
        <p:blipFill>
          <a:blip r:embed="rId4"/>
          <a:stretch>
            <a:fillRect/>
          </a:stretch>
        </p:blipFill>
        <p:spPr>
          <a:xfrm>
            <a:off x="2798334" y="3210024"/>
            <a:ext cx="4467746" cy="3260047"/>
          </a:xfrm>
          <a:prstGeom prst="rect">
            <a:avLst/>
          </a:prstGeom>
        </p:spPr>
      </p:pic>
      <p:pic>
        <p:nvPicPr>
          <p:cNvPr id="9" name="圖片 8">
            <a:extLst>
              <a:ext uri="{FF2B5EF4-FFF2-40B4-BE49-F238E27FC236}">
                <a16:creationId xmlns:a16="http://schemas.microsoft.com/office/drawing/2014/main" id="{C7F6018F-2A81-4E3A-8ADB-91404BDD4ADF}"/>
              </a:ext>
            </a:extLst>
          </p:cNvPr>
          <p:cNvPicPr>
            <a:picLocks noChangeAspect="1"/>
          </p:cNvPicPr>
          <p:nvPr/>
        </p:nvPicPr>
        <p:blipFill>
          <a:blip r:embed="rId5"/>
          <a:stretch>
            <a:fillRect/>
          </a:stretch>
        </p:blipFill>
        <p:spPr>
          <a:xfrm>
            <a:off x="5129299" y="348625"/>
            <a:ext cx="4452929" cy="3260048"/>
          </a:xfrm>
          <a:prstGeom prst="rect">
            <a:avLst/>
          </a:prstGeom>
        </p:spPr>
      </p:pic>
      <p:pic>
        <p:nvPicPr>
          <p:cNvPr id="10" name="圖片 9">
            <a:extLst>
              <a:ext uri="{FF2B5EF4-FFF2-40B4-BE49-F238E27FC236}">
                <a16:creationId xmlns:a16="http://schemas.microsoft.com/office/drawing/2014/main" id="{8E6EBD7B-CC7E-4078-B322-315743365EAB}"/>
              </a:ext>
            </a:extLst>
          </p:cNvPr>
          <p:cNvPicPr>
            <a:picLocks noChangeAspect="1"/>
          </p:cNvPicPr>
          <p:nvPr/>
        </p:nvPicPr>
        <p:blipFill>
          <a:blip r:embed="rId6"/>
          <a:stretch>
            <a:fillRect/>
          </a:stretch>
        </p:blipFill>
        <p:spPr>
          <a:xfrm>
            <a:off x="7355763" y="2239625"/>
            <a:ext cx="4467746" cy="3260046"/>
          </a:xfrm>
          <a:prstGeom prst="rect">
            <a:avLst/>
          </a:prstGeom>
        </p:spPr>
      </p:pic>
    </p:spTree>
    <p:extLst>
      <p:ext uri="{BB962C8B-B14F-4D97-AF65-F5344CB8AC3E}">
        <p14:creationId xmlns:p14="http://schemas.microsoft.com/office/powerpoint/2010/main" val="22350068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B7B0B5-E68F-49FB-9552-9CFF3CBD8A1E}"/>
              </a:ext>
            </a:extLst>
          </p:cNvPr>
          <p:cNvSpPr>
            <a:spLocks noGrp="1"/>
          </p:cNvSpPr>
          <p:nvPr>
            <p:ph type="title"/>
          </p:nvPr>
        </p:nvSpPr>
        <p:spPr/>
        <p:txBody>
          <a:bodyPr/>
          <a:lstStyle/>
          <a:p>
            <a:r>
              <a:rPr lang="zh-TW" altLang="en-US" dirty="0"/>
              <a:t>保存歷史用戶及聊天資訊</a:t>
            </a:r>
            <a:endParaRPr lang="en-US" altLang="zh-TW" dirty="0"/>
          </a:p>
        </p:txBody>
      </p:sp>
      <p:pic>
        <p:nvPicPr>
          <p:cNvPr id="6" name="圖片 5">
            <a:extLst>
              <a:ext uri="{FF2B5EF4-FFF2-40B4-BE49-F238E27FC236}">
                <a16:creationId xmlns:a16="http://schemas.microsoft.com/office/drawing/2014/main" id="{76293E4C-B7BE-4F49-AA6E-CA9802EE05CC}"/>
              </a:ext>
            </a:extLst>
          </p:cNvPr>
          <p:cNvPicPr>
            <a:picLocks noChangeAspect="1"/>
          </p:cNvPicPr>
          <p:nvPr/>
        </p:nvPicPr>
        <p:blipFill>
          <a:blip r:embed="rId3"/>
          <a:stretch>
            <a:fillRect/>
          </a:stretch>
        </p:blipFill>
        <p:spPr>
          <a:xfrm>
            <a:off x="743313" y="1965960"/>
            <a:ext cx="5193069" cy="3801914"/>
          </a:xfrm>
          <a:prstGeom prst="rect">
            <a:avLst/>
          </a:prstGeom>
        </p:spPr>
      </p:pic>
      <p:pic>
        <p:nvPicPr>
          <p:cNvPr id="7" name="圖片 6">
            <a:extLst>
              <a:ext uri="{FF2B5EF4-FFF2-40B4-BE49-F238E27FC236}">
                <a16:creationId xmlns:a16="http://schemas.microsoft.com/office/drawing/2014/main" id="{C2B5D88B-C59E-4331-A428-563FCFC73F62}"/>
              </a:ext>
            </a:extLst>
          </p:cNvPr>
          <p:cNvPicPr>
            <a:picLocks noChangeAspect="1"/>
          </p:cNvPicPr>
          <p:nvPr/>
        </p:nvPicPr>
        <p:blipFill>
          <a:blip r:embed="rId4"/>
          <a:stretch>
            <a:fillRect/>
          </a:stretch>
        </p:blipFill>
        <p:spPr>
          <a:xfrm>
            <a:off x="6274205" y="1965960"/>
            <a:ext cx="5193069" cy="3801914"/>
          </a:xfrm>
          <a:prstGeom prst="rect">
            <a:avLst/>
          </a:prstGeom>
        </p:spPr>
      </p:pic>
    </p:spTree>
    <p:extLst>
      <p:ext uri="{BB962C8B-B14F-4D97-AF65-F5344CB8AC3E}">
        <p14:creationId xmlns:p14="http://schemas.microsoft.com/office/powerpoint/2010/main" val="28121984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1000" b="-11000"/>
          </a:stretch>
        </a:blipFill>
        <a:effectLst/>
      </p:bgPr>
    </p:bg>
    <p:spTree>
      <p:nvGrpSpPr>
        <p:cNvPr id="1" name=""/>
        <p:cNvGrpSpPr/>
        <p:nvPr/>
      </p:nvGrpSpPr>
      <p:grpSpPr>
        <a:xfrm>
          <a:off x="0" y="0"/>
          <a:ext cx="0" cy="0"/>
          <a:chOff x="0" y="0"/>
          <a:chExt cx="0" cy="0"/>
        </a:xfrm>
      </p:grpSpPr>
      <p:sp>
        <p:nvSpPr>
          <p:cNvPr id="5" name="內容版面配置區 2">
            <a:extLst>
              <a:ext uri="{FF2B5EF4-FFF2-40B4-BE49-F238E27FC236}">
                <a16:creationId xmlns:a16="http://schemas.microsoft.com/office/drawing/2014/main" id="{E6D5A935-8D94-4FFE-96F0-EA617F1F22CE}"/>
              </a:ext>
            </a:extLst>
          </p:cNvPr>
          <p:cNvSpPr>
            <a:spLocks noGrp="1"/>
          </p:cNvSpPr>
          <p:nvPr>
            <p:ph idx="1"/>
          </p:nvPr>
        </p:nvSpPr>
        <p:spPr>
          <a:xfrm>
            <a:off x="7714134" y="1190747"/>
            <a:ext cx="3749872" cy="440931"/>
          </a:xfrm>
        </p:spPr>
        <p:txBody>
          <a:bodyPr>
            <a:noAutofit/>
          </a:bodyPr>
          <a:lstStyle/>
          <a:p>
            <a:pPr marL="45720" indent="0" algn="ctr">
              <a:buNone/>
            </a:pPr>
            <a:r>
              <a:rPr lang="en-US" altLang="zh-TW" sz="2000" b="1" dirty="0"/>
              <a:t>Server.py  </a:t>
            </a:r>
            <a:r>
              <a:rPr lang="en-US" altLang="zh-TW" sz="2000" dirty="0" err="1"/>
              <a:t>Handler.handle</a:t>
            </a:r>
            <a:r>
              <a:rPr lang="en-US" altLang="zh-TW" sz="2000" dirty="0"/>
              <a:t>()</a:t>
            </a:r>
          </a:p>
          <a:p>
            <a:pPr marL="45720" indent="0" algn="ctr">
              <a:buNone/>
            </a:pPr>
            <a:r>
              <a:rPr lang="zh-TW" altLang="en-US" sz="2000" b="1" dirty="0"/>
              <a:t>處理各種聊天室功能</a:t>
            </a:r>
            <a:endParaRPr lang="en-US" altLang="zh-TW" sz="2000" b="1" dirty="0"/>
          </a:p>
        </p:txBody>
      </p:sp>
      <p:pic>
        <p:nvPicPr>
          <p:cNvPr id="10" name="圖片 9">
            <a:extLst>
              <a:ext uri="{FF2B5EF4-FFF2-40B4-BE49-F238E27FC236}">
                <a16:creationId xmlns:a16="http://schemas.microsoft.com/office/drawing/2014/main" id="{5EB85459-6D16-456F-8D38-1CAFBA02085A}"/>
              </a:ext>
            </a:extLst>
          </p:cNvPr>
          <p:cNvPicPr>
            <a:picLocks noChangeAspect="1"/>
          </p:cNvPicPr>
          <p:nvPr/>
        </p:nvPicPr>
        <p:blipFill rotWithShape="1">
          <a:blip r:embed="rId4"/>
          <a:srcRect t="892"/>
          <a:stretch/>
        </p:blipFill>
        <p:spPr>
          <a:xfrm>
            <a:off x="386910" y="2750096"/>
            <a:ext cx="7925701" cy="3818659"/>
          </a:xfrm>
          <a:prstGeom prst="rect">
            <a:avLst/>
          </a:prstGeom>
        </p:spPr>
      </p:pic>
      <p:pic>
        <p:nvPicPr>
          <p:cNvPr id="2" name="圖片 1">
            <a:extLst>
              <a:ext uri="{FF2B5EF4-FFF2-40B4-BE49-F238E27FC236}">
                <a16:creationId xmlns:a16="http://schemas.microsoft.com/office/drawing/2014/main" id="{3EC1C320-9CBD-4F7F-9466-32E972B8A0A8}"/>
              </a:ext>
            </a:extLst>
          </p:cNvPr>
          <p:cNvPicPr>
            <a:picLocks noChangeAspect="1"/>
          </p:cNvPicPr>
          <p:nvPr/>
        </p:nvPicPr>
        <p:blipFill>
          <a:blip r:embed="rId5"/>
          <a:stretch>
            <a:fillRect/>
          </a:stretch>
        </p:blipFill>
        <p:spPr>
          <a:xfrm>
            <a:off x="386910" y="289245"/>
            <a:ext cx="6679456" cy="2460853"/>
          </a:xfrm>
          <a:prstGeom prst="rect">
            <a:avLst/>
          </a:prstGeom>
        </p:spPr>
      </p:pic>
    </p:spTree>
    <p:extLst>
      <p:ext uri="{BB962C8B-B14F-4D97-AF65-F5344CB8AC3E}">
        <p14:creationId xmlns:p14="http://schemas.microsoft.com/office/powerpoint/2010/main" val="3219321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60E9DE7-C13B-4097-8C73-58369C1AFB44}"/>
              </a:ext>
            </a:extLst>
          </p:cNvPr>
          <p:cNvSpPr>
            <a:spLocks noGrp="1"/>
          </p:cNvSpPr>
          <p:nvPr>
            <p:ph idx="1"/>
          </p:nvPr>
        </p:nvSpPr>
        <p:spPr/>
        <p:txBody>
          <a:bodyPr/>
          <a:lstStyle/>
          <a:p>
            <a:endParaRPr lang="zh-TW" altLang="en-US" dirty="0"/>
          </a:p>
        </p:txBody>
      </p:sp>
      <p:pic>
        <p:nvPicPr>
          <p:cNvPr id="4" name="圖片 3">
            <a:extLst>
              <a:ext uri="{FF2B5EF4-FFF2-40B4-BE49-F238E27FC236}">
                <a16:creationId xmlns:a16="http://schemas.microsoft.com/office/drawing/2014/main" id="{7C740BBC-8505-4F88-8CEF-00D8C21C6494}"/>
              </a:ext>
            </a:extLst>
          </p:cNvPr>
          <p:cNvPicPr>
            <a:picLocks noChangeAspect="1"/>
          </p:cNvPicPr>
          <p:nvPr/>
        </p:nvPicPr>
        <p:blipFill>
          <a:blip r:embed="rId3"/>
          <a:stretch>
            <a:fillRect/>
          </a:stretch>
        </p:blipFill>
        <p:spPr>
          <a:xfrm>
            <a:off x="321565" y="2057400"/>
            <a:ext cx="5317235" cy="4038601"/>
          </a:xfrm>
          <a:prstGeom prst="rect">
            <a:avLst/>
          </a:prstGeom>
        </p:spPr>
      </p:pic>
      <p:pic>
        <p:nvPicPr>
          <p:cNvPr id="5" name="圖片 4">
            <a:extLst>
              <a:ext uri="{FF2B5EF4-FFF2-40B4-BE49-F238E27FC236}">
                <a16:creationId xmlns:a16="http://schemas.microsoft.com/office/drawing/2014/main" id="{1426429D-1251-4DA5-92C0-BB34A897D892}"/>
              </a:ext>
            </a:extLst>
          </p:cNvPr>
          <p:cNvPicPr>
            <a:picLocks noChangeAspect="1"/>
          </p:cNvPicPr>
          <p:nvPr/>
        </p:nvPicPr>
        <p:blipFill>
          <a:blip r:embed="rId4"/>
          <a:stretch>
            <a:fillRect/>
          </a:stretch>
        </p:blipFill>
        <p:spPr>
          <a:xfrm>
            <a:off x="4169126" y="609600"/>
            <a:ext cx="7733059" cy="4219161"/>
          </a:xfrm>
          <a:prstGeom prst="rect">
            <a:avLst/>
          </a:prstGeom>
        </p:spPr>
      </p:pic>
      <p:sp>
        <p:nvSpPr>
          <p:cNvPr id="6" name="內容版面配置區 2">
            <a:extLst>
              <a:ext uri="{FF2B5EF4-FFF2-40B4-BE49-F238E27FC236}">
                <a16:creationId xmlns:a16="http://schemas.microsoft.com/office/drawing/2014/main" id="{C60EEFD6-C807-46D1-9D8C-80E49B043E91}"/>
              </a:ext>
            </a:extLst>
          </p:cNvPr>
          <p:cNvSpPr txBox="1">
            <a:spLocks/>
          </p:cNvSpPr>
          <p:nvPr/>
        </p:nvSpPr>
        <p:spPr>
          <a:xfrm>
            <a:off x="419254" y="846849"/>
            <a:ext cx="3749872" cy="440931"/>
          </a:xfrm>
          <a:prstGeom prst="rect">
            <a:avLst/>
          </a:prstGeom>
        </p:spPr>
        <p:txBody>
          <a:bodyPr vert="horz" lIns="91440" tIns="45720" rIns="91440" bIns="45720" rtlCol="0">
            <a:noAutofit/>
          </a:bodyPr>
          <a:lst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a:lstStyle>
          <a:p>
            <a:pPr marL="45720" indent="0" algn="ctr">
              <a:buFont typeface="Corbel" pitchFamily="34" charset="0"/>
              <a:buNone/>
            </a:pPr>
            <a:r>
              <a:rPr lang="en-US" altLang="zh-TW" sz="2000" b="1" dirty="0"/>
              <a:t>Client.py  </a:t>
            </a:r>
            <a:r>
              <a:rPr lang="en-US" altLang="zh-TW" sz="2000" b="1" dirty="0" err="1"/>
              <a:t>recv_async</a:t>
            </a:r>
            <a:r>
              <a:rPr lang="en-US" altLang="zh-TW" sz="2000" dirty="0"/>
              <a:t>()</a:t>
            </a:r>
          </a:p>
          <a:p>
            <a:pPr marL="45720" indent="0" algn="ctr">
              <a:buFont typeface="Corbel" pitchFamily="34" charset="0"/>
              <a:buNone/>
            </a:pPr>
            <a:r>
              <a:rPr lang="zh-TW" altLang="en-US" sz="2000" b="1" dirty="0"/>
              <a:t>處理各種聊天室功能</a:t>
            </a:r>
            <a:endParaRPr lang="en-US" altLang="zh-TW" sz="2000" b="1" dirty="0"/>
          </a:p>
        </p:txBody>
      </p:sp>
      <p:pic>
        <p:nvPicPr>
          <p:cNvPr id="7" name="圖片 6">
            <a:extLst>
              <a:ext uri="{FF2B5EF4-FFF2-40B4-BE49-F238E27FC236}">
                <a16:creationId xmlns:a16="http://schemas.microsoft.com/office/drawing/2014/main" id="{4E183D42-670A-4F21-BC00-2A9550851ED3}"/>
              </a:ext>
            </a:extLst>
          </p:cNvPr>
          <p:cNvPicPr>
            <a:picLocks noChangeAspect="1"/>
          </p:cNvPicPr>
          <p:nvPr/>
        </p:nvPicPr>
        <p:blipFill>
          <a:blip r:embed="rId5"/>
          <a:stretch>
            <a:fillRect/>
          </a:stretch>
        </p:blipFill>
        <p:spPr>
          <a:xfrm>
            <a:off x="6712959" y="4959706"/>
            <a:ext cx="4336041" cy="1514539"/>
          </a:xfrm>
          <a:prstGeom prst="rect">
            <a:avLst/>
          </a:prstGeom>
        </p:spPr>
      </p:pic>
    </p:spTree>
    <p:extLst>
      <p:ext uri="{BB962C8B-B14F-4D97-AF65-F5344CB8AC3E}">
        <p14:creationId xmlns:p14="http://schemas.microsoft.com/office/powerpoint/2010/main" val="2268001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29F6B2-C913-4584-BAD6-33C0BEE2E334}"/>
              </a:ext>
            </a:extLst>
          </p:cNvPr>
          <p:cNvSpPr>
            <a:spLocks noGrp="1"/>
          </p:cNvSpPr>
          <p:nvPr>
            <p:ph type="title"/>
          </p:nvPr>
        </p:nvSpPr>
        <p:spPr/>
        <p:txBody>
          <a:bodyPr/>
          <a:lstStyle/>
          <a:p>
            <a:r>
              <a:rPr lang="en-US" altLang="zh-TW" dirty="0"/>
              <a:t>Feature</a:t>
            </a:r>
            <a:endParaRPr lang="zh-TW" altLang="en-US" dirty="0"/>
          </a:p>
        </p:txBody>
      </p:sp>
      <p:sp>
        <p:nvSpPr>
          <p:cNvPr id="3" name="內容版面配置區 2">
            <a:extLst>
              <a:ext uri="{FF2B5EF4-FFF2-40B4-BE49-F238E27FC236}">
                <a16:creationId xmlns:a16="http://schemas.microsoft.com/office/drawing/2014/main" id="{030CAE4A-F5BF-4747-8B83-0F2D3071E9EA}"/>
              </a:ext>
            </a:extLst>
          </p:cNvPr>
          <p:cNvSpPr>
            <a:spLocks noGrp="1"/>
          </p:cNvSpPr>
          <p:nvPr>
            <p:ph idx="1"/>
          </p:nvPr>
        </p:nvSpPr>
        <p:spPr>
          <a:xfrm>
            <a:off x="1143000" y="1851950"/>
            <a:ext cx="9872871" cy="4648200"/>
          </a:xfrm>
        </p:spPr>
        <p:txBody>
          <a:bodyPr>
            <a:normAutofit/>
          </a:bodyPr>
          <a:lstStyle/>
          <a:p>
            <a:r>
              <a:rPr lang="zh-TW" altLang="en-US" sz="2600" dirty="0"/>
              <a:t>使用 </a:t>
            </a:r>
            <a:r>
              <a:rPr lang="en-US" altLang="zh-TW" sz="2600" dirty="0"/>
              <a:t>python </a:t>
            </a:r>
            <a:r>
              <a:rPr lang="zh-TW" altLang="en-US" sz="2600" dirty="0"/>
              <a:t>編寫</a:t>
            </a:r>
            <a:endParaRPr lang="en-US" altLang="zh-TW" sz="2600" dirty="0"/>
          </a:p>
          <a:p>
            <a:r>
              <a:rPr lang="en-US" altLang="zh-TW" sz="2600" dirty="0"/>
              <a:t>GUI</a:t>
            </a:r>
            <a:r>
              <a:rPr lang="zh-TW" altLang="en-US" sz="2600" dirty="0"/>
              <a:t> 介面使用 </a:t>
            </a:r>
            <a:r>
              <a:rPr lang="en-US" altLang="zh-TW" sz="2600" dirty="0" err="1"/>
              <a:t>Tkinter</a:t>
            </a:r>
            <a:r>
              <a:rPr lang="en-US" altLang="zh-TW" sz="2600" dirty="0"/>
              <a:t> </a:t>
            </a:r>
            <a:r>
              <a:rPr lang="zh-TW" altLang="en-US" sz="2600" dirty="0"/>
              <a:t>和 </a:t>
            </a:r>
            <a:r>
              <a:rPr lang="en-US" altLang="zh-TW" sz="2600" dirty="0"/>
              <a:t>PIL(Pillow)</a:t>
            </a:r>
          </a:p>
          <a:p>
            <a:r>
              <a:rPr lang="zh-TW" altLang="en-US" sz="2600" dirty="0"/>
              <a:t>使用 </a:t>
            </a:r>
            <a:r>
              <a:rPr lang="en-US" altLang="zh-TW" sz="2600" dirty="0"/>
              <a:t>TCP</a:t>
            </a:r>
            <a:r>
              <a:rPr lang="zh-TW" altLang="en-US" sz="2600" dirty="0"/>
              <a:t> </a:t>
            </a:r>
            <a:r>
              <a:rPr lang="en-US" altLang="zh-TW" sz="2600" dirty="0"/>
              <a:t>Socket</a:t>
            </a:r>
          </a:p>
          <a:p>
            <a:r>
              <a:rPr lang="zh-TW" altLang="en-US" sz="2600" dirty="0"/>
              <a:t>支持多 </a:t>
            </a:r>
            <a:r>
              <a:rPr lang="en-US" altLang="zh-TW" sz="2600" dirty="0"/>
              <a:t>Client </a:t>
            </a:r>
            <a:r>
              <a:rPr lang="zh-TW" altLang="en-US" sz="2600" dirty="0"/>
              <a:t>連接 </a:t>
            </a:r>
            <a:r>
              <a:rPr lang="en-US" altLang="zh-TW" sz="2600" dirty="0"/>
              <a:t>(Multithreading)</a:t>
            </a:r>
          </a:p>
          <a:p>
            <a:r>
              <a:rPr lang="zh-TW" altLang="en-US" sz="2600" dirty="0"/>
              <a:t>支持多用戶聊天</a:t>
            </a:r>
            <a:endParaRPr lang="en-US" altLang="zh-TW" sz="2600" dirty="0"/>
          </a:p>
          <a:p>
            <a:r>
              <a:rPr lang="zh-TW" altLang="en-US" sz="2600" dirty="0"/>
              <a:t>支持一對一聊天</a:t>
            </a:r>
            <a:endParaRPr lang="en-US" altLang="zh-TW" sz="2600" dirty="0"/>
          </a:p>
          <a:p>
            <a:r>
              <a:rPr lang="zh-TW" altLang="en-US" sz="2600" dirty="0"/>
              <a:t>新訊息提示</a:t>
            </a:r>
            <a:endParaRPr lang="en-US" altLang="zh-TW" sz="2600" dirty="0"/>
          </a:p>
          <a:p>
            <a:r>
              <a:rPr lang="zh-TW" altLang="en-US" sz="2600" dirty="0"/>
              <a:t>可保存歷史用戶及聊天資訊</a:t>
            </a:r>
            <a:endParaRPr lang="en-US" altLang="zh-TW" sz="2600" dirty="0"/>
          </a:p>
        </p:txBody>
      </p:sp>
    </p:spTree>
    <p:extLst>
      <p:ext uri="{BB962C8B-B14F-4D97-AF65-F5344CB8AC3E}">
        <p14:creationId xmlns:p14="http://schemas.microsoft.com/office/powerpoint/2010/main" val="3110397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B91A886-A024-48D9-9ACB-9B3D9397238D}"/>
              </a:ext>
            </a:extLst>
          </p:cNvPr>
          <p:cNvSpPr>
            <a:spLocks noGrp="1"/>
          </p:cNvSpPr>
          <p:nvPr>
            <p:ph type="title"/>
          </p:nvPr>
        </p:nvSpPr>
        <p:spPr/>
        <p:txBody>
          <a:bodyPr/>
          <a:lstStyle/>
          <a:p>
            <a:r>
              <a:rPr lang="zh-TW" altLang="en-US" dirty="0"/>
              <a:t>關閉連線</a:t>
            </a:r>
          </a:p>
        </p:txBody>
      </p:sp>
      <p:pic>
        <p:nvPicPr>
          <p:cNvPr id="5" name="圖片 4">
            <a:extLst>
              <a:ext uri="{FF2B5EF4-FFF2-40B4-BE49-F238E27FC236}">
                <a16:creationId xmlns:a16="http://schemas.microsoft.com/office/drawing/2014/main" id="{FCB8315E-8CC6-4C1B-9200-2ABC8B4E4539}"/>
              </a:ext>
            </a:extLst>
          </p:cNvPr>
          <p:cNvPicPr>
            <a:picLocks noChangeAspect="1"/>
          </p:cNvPicPr>
          <p:nvPr/>
        </p:nvPicPr>
        <p:blipFill>
          <a:blip r:embed="rId3"/>
          <a:stretch>
            <a:fillRect/>
          </a:stretch>
        </p:blipFill>
        <p:spPr>
          <a:xfrm>
            <a:off x="848360" y="2057400"/>
            <a:ext cx="4039164" cy="1609950"/>
          </a:xfrm>
          <a:prstGeom prst="rect">
            <a:avLst/>
          </a:prstGeom>
        </p:spPr>
      </p:pic>
      <p:sp>
        <p:nvSpPr>
          <p:cNvPr id="6" name="內容版面配置區 2">
            <a:extLst>
              <a:ext uri="{FF2B5EF4-FFF2-40B4-BE49-F238E27FC236}">
                <a16:creationId xmlns:a16="http://schemas.microsoft.com/office/drawing/2014/main" id="{F0B5008D-F1C9-49A6-9D66-E97C17ABD06B}"/>
              </a:ext>
            </a:extLst>
          </p:cNvPr>
          <p:cNvSpPr txBox="1">
            <a:spLocks/>
          </p:cNvSpPr>
          <p:nvPr/>
        </p:nvSpPr>
        <p:spPr>
          <a:xfrm>
            <a:off x="848360" y="3856234"/>
            <a:ext cx="3749872" cy="440931"/>
          </a:xfrm>
          <a:prstGeom prst="rect">
            <a:avLst/>
          </a:prstGeom>
        </p:spPr>
        <p:txBody>
          <a:bodyPr vert="horz" lIns="91440" tIns="45720" rIns="91440" bIns="45720" rtlCol="0">
            <a:noAutofit/>
          </a:bodyPr>
          <a:lst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a:lstStyle>
          <a:p>
            <a:pPr marL="45720" indent="0" algn="ctr">
              <a:buFont typeface="Corbel" pitchFamily="34" charset="0"/>
              <a:buNone/>
            </a:pPr>
            <a:r>
              <a:rPr lang="en-US" altLang="zh-TW" sz="2000" b="1" dirty="0"/>
              <a:t>Client.py  </a:t>
            </a:r>
            <a:r>
              <a:rPr lang="zh-TW" altLang="en-US" sz="2000" b="1" dirty="0"/>
              <a:t>關閉視窗會呼叫</a:t>
            </a:r>
            <a:endParaRPr lang="en-US" altLang="zh-TW" sz="2000" b="1" dirty="0"/>
          </a:p>
          <a:p>
            <a:pPr marL="45720" indent="0" algn="ctr">
              <a:buFont typeface="Corbel" pitchFamily="34" charset="0"/>
              <a:buNone/>
            </a:pPr>
            <a:r>
              <a:rPr lang="en-US" altLang="zh-TW" sz="2000" b="1" dirty="0" err="1"/>
              <a:t>Closed_soket</a:t>
            </a:r>
            <a:r>
              <a:rPr lang="en-US" altLang="zh-TW" sz="2000" b="1" dirty="0"/>
              <a:t>()</a:t>
            </a:r>
            <a:r>
              <a:rPr lang="zh-TW" altLang="en-US" sz="2000" b="1" dirty="0"/>
              <a:t> 關閉連線</a:t>
            </a:r>
            <a:endParaRPr lang="en-US" altLang="zh-TW" sz="2000" b="1" dirty="0"/>
          </a:p>
        </p:txBody>
      </p:sp>
      <p:pic>
        <p:nvPicPr>
          <p:cNvPr id="7" name="圖片 6">
            <a:extLst>
              <a:ext uri="{FF2B5EF4-FFF2-40B4-BE49-F238E27FC236}">
                <a16:creationId xmlns:a16="http://schemas.microsoft.com/office/drawing/2014/main" id="{96C64720-8CF8-45EC-AD83-C552F1680070}"/>
              </a:ext>
            </a:extLst>
          </p:cNvPr>
          <p:cNvPicPr>
            <a:picLocks noChangeAspect="1"/>
          </p:cNvPicPr>
          <p:nvPr/>
        </p:nvPicPr>
        <p:blipFill>
          <a:blip r:embed="rId4"/>
          <a:stretch>
            <a:fillRect/>
          </a:stretch>
        </p:blipFill>
        <p:spPr>
          <a:xfrm>
            <a:off x="5080000" y="2057400"/>
            <a:ext cx="6459230" cy="2443853"/>
          </a:xfrm>
          <a:prstGeom prst="rect">
            <a:avLst/>
          </a:prstGeom>
        </p:spPr>
      </p:pic>
      <p:sp>
        <p:nvSpPr>
          <p:cNvPr id="8" name="內容版面配置區 2">
            <a:extLst>
              <a:ext uri="{FF2B5EF4-FFF2-40B4-BE49-F238E27FC236}">
                <a16:creationId xmlns:a16="http://schemas.microsoft.com/office/drawing/2014/main" id="{647E133E-EF23-4413-9DF8-F51AF5FEFC4F}"/>
              </a:ext>
            </a:extLst>
          </p:cNvPr>
          <p:cNvSpPr txBox="1">
            <a:spLocks/>
          </p:cNvSpPr>
          <p:nvPr/>
        </p:nvSpPr>
        <p:spPr>
          <a:xfrm>
            <a:off x="6434679" y="4648982"/>
            <a:ext cx="3749872" cy="440931"/>
          </a:xfrm>
          <a:prstGeom prst="rect">
            <a:avLst/>
          </a:prstGeom>
        </p:spPr>
        <p:txBody>
          <a:bodyPr vert="horz" lIns="91440" tIns="45720" rIns="91440" bIns="45720" rtlCol="0">
            <a:noAutofit/>
          </a:bodyPr>
          <a:lst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a:lstStyle>
          <a:p>
            <a:pPr marL="45720" indent="0" algn="ctr">
              <a:buFont typeface="Corbel" pitchFamily="34" charset="0"/>
              <a:buNone/>
            </a:pPr>
            <a:r>
              <a:rPr lang="en-US" altLang="zh-TW" sz="2000" b="1" dirty="0"/>
              <a:t>Server.py </a:t>
            </a:r>
            <a:r>
              <a:rPr lang="zh-TW" altLang="en-US" sz="2000" b="1" dirty="0"/>
              <a:t>接收到 </a:t>
            </a:r>
            <a:r>
              <a:rPr lang="en-US" altLang="zh-TW" sz="2000" b="1" dirty="0"/>
              <a:t>‘close’ </a:t>
            </a:r>
            <a:r>
              <a:rPr lang="zh-TW" altLang="en-US" sz="2000" b="1" dirty="0"/>
              <a:t>會關閉連線</a:t>
            </a:r>
            <a:r>
              <a:rPr lang="en-US" altLang="zh-TW" sz="2000" b="1" dirty="0"/>
              <a:t> </a:t>
            </a:r>
            <a:endParaRPr lang="en-US" altLang="zh-TW" sz="2000" dirty="0"/>
          </a:p>
        </p:txBody>
      </p:sp>
    </p:spTree>
    <p:extLst>
      <p:ext uri="{BB962C8B-B14F-4D97-AF65-F5344CB8AC3E}">
        <p14:creationId xmlns:p14="http://schemas.microsoft.com/office/powerpoint/2010/main" val="1868624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ADB5B5-44F4-431E-8EC0-A22714A25EF7}"/>
              </a:ext>
            </a:extLst>
          </p:cNvPr>
          <p:cNvSpPr>
            <a:spLocks noGrp="1"/>
          </p:cNvSpPr>
          <p:nvPr>
            <p:ph type="ctrTitle"/>
          </p:nvPr>
        </p:nvSpPr>
        <p:spPr>
          <a:xfrm>
            <a:off x="1534160" y="1254443"/>
            <a:ext cx="9144000" cy="2387600"/>
          </a:xfrm>
        </p:spPr>
        <p:txBody>
          <a:bodyPr/>
          <a:lstStyle/>
          <a:p>
            <a:r>
              <a:rPr lang="zh-TW" altLang="en-US" dirty="0">
                <a:solidFill>
                  <a:schemeClr val="bg1"/>
                </a:solidFill>
              </a:rPr>
              <a:t>感謝觀看</a:t>
            </a:r>
            <a:endParaRPr lang="zh-TW" altLang="en-US" dirty="0">
              <a:solidFill>
                <a:schemeClr val="bg1"/>
              </a:solidFill>
              <a:latin typeface="Corbel (標題)"/>
            </a:endParaRPr>
          </a:p>
        </p:txBody>
      </p:sp>
      <p:cxnSp>
        <p:nvCxnSpPr>
          <p:cNvPr id="5" name="直線接點 4">
            <a:extLst>
              <a:ext uri="{FF2B5EF4-FFF2-40B4-BE49-F238E27FC236}">
                <a16:creationId xmlns:a16="http://schemas.microsoft.com/office/drawing/2014/main" id="{E9ED407D-4CD8-42D7-92D6-2932AC7CEF23}"/>
              </a:ext>
            </a:extLst>
          </p:cNvPr>
          <p:cNvCxnSpPr/>
          <p:nvPr/>
        </p:nvCxnSpPr>
        <p:spPr>
          <a:xfrm>
            <a:off x="2100000" y="3642043"/>
            <a:ext cx="799200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62367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B7B0B5-E68F-49FB-9552-9CFF3CBD8A1E}"/>
              </a:ext>
            </a:extLst>
          </p:cNvPr>
          <p:cNvSpPr>
            <a:spLocks noGrp="1"/>
          </p:cNvSpPr>
          <p:nvPr>
            <p:ph type="title"/>
          </p:nvPr>
        </p:nvSpPr>
        <p:spPr/>
        <p:txBody>
          <a:bodyPr/>
          <a:lstStyle/>
          <a:p>
            <a:r>
              <a:rPr lang="en-US" altLang="zh-TW" dirty="0"/>
              <a:t>GUI</a:t>
            </a:r>
            <a:r>
              <a:rPr lang="zh-TW" altLang="en-US" dirty="0"/>
              <a:t> 介面</a:t>
            </a:r>
          </a:p>
        </p:txBody>
      </p:sp>
      <p:sp>
        <p:nvSpPr>
          <p:cNvPr id="3" name="內容版面配置區 2">
            <a:extLst>
              <a:ext uri="{FF2B5EF4-FFF2-40B4-BE49-F238E27FC236}">
                <a16:creationId xmlns:a16="http://schemas.microsoft.com/office/drawing/2014/main" id="{2C9E6680-145E-4198-8E1C-3C52D11DA355}"/>
              </a:ext>
            </a:extLst>
          </p:cNvPr>
          <p:cNvSpPr>
            <a:spLocks noGrp="1"/>
          </p:cNvSpPr>
          <p:nvPr>
            <p:ph idx="1"/>
          </p:nvPr>
        </p:nvSpPr>
        <p:spPr>
          <a:xfrm>
            <a:off x="1239224" y="5935578"/>
            <a:ext cx="9573155" cy="541423"/>
          </a:xfrm>
        </p:spPr>
        <p:txBody>
          <a:bodyPr/>
          <a:lstStyle/>
          <a:p>
            <a:pPr marL="45720" indent="0" algn="ctr">
              <a:buNone/>
            </a:pPr>
            <a:r>
              <a:rPr lang="zh-TW" altLang="en-US" b="1" dirty="0"/>
              <a:t>歡迎介面</a:t>
            </a:r>
          </a:p>
        </p:txBody>
      </p:sp>
      <p:pic>
        <p:nvPicPr>
          <p:cNvPr id="6" name="圖片 5">
            <a:extLst>
              <a:ext uri="{FF2B5EF4-FFF2-40B4-BE49-F238E27FC236}">
                <a16:creationId xmlns:a16="http://schemas.microsoft.com/office/drawing/2014/main" id="{6DFCFE73-3CEB-4E16-A74F-26B601376E78}"/>
              </a:ext>
            </a:extLst>
          </p:cNvPr>
          <p:cNvPicPr>
            <a:picLocks noChangeAspect="1"/>
          </p:cNvPicPr>
          <p:nvPr/>
        </p:nvPicPr>
        <p:blipFill>
          <a:blip r:embed="rId3"/>
          <a:stretch>
            <a:fillRect/>
          </a:stretch>
        </p:blipFill>
        <p:spPr>
          <a:xfrm>
            <a:off x="886326" y="1736560"/>
            <a:ext cx="4763173" cy="4038600"/>
          </a:xfrm>
          <a:prstGeom prst="rect">
            <a:avLst/>
          </a:prstGeom>
        </p:spPr>
      </p:pic>
      <p:pic>
        <p:nvPicPr>
          <p:cNvPr id="7" name="圖片 6">
            <a:extLst>
              <a:ext uri="{FF2B5EF4-FFF2-40B4-BE49-F238E27FC236}">
                <a16:creationId xmlns:a16="http://schemas.microsoft.com/office/drawing/2014/main" id="{D70F8244-CE3A-43E7-BAAA-81E4AD1CFC78}"/>
              </a:ext>
            </a:extLst>
          </p:cNvPr>
          <p:cNvPicPr>
            <a:picLocks noChangeAspect="1"/>
          </p:cNvPicPr>
          <p:nvPr/>
        </p:nvPicPr>
        <p:blipFill>
          <a:blip r:embed="rId4"/>
          <a:stretch>
            <a:fillRect/>
          </a:stretch>
        </p:blipFill>
        <p:spPr>
          <a:xfrm>
            <a:off x="6285828" y="1736560"/>
            <a:ext cx="4763172" cy="4038600"/>
          </a:xfrm>
          <a:prstGeom prst="rect">
            <a:avLst/>
          </a:prstGeom>
        </p:spPr>
      </p:pic>
      <p:sp>
        <p:nvSpPr>
          <p:cNvPr id="8" name="內容版面配置區 2">
            <a:extLst>
              <a:ext uri="{FF2B5EF4-FFF2-40B4-BE49-F238E27FC236}">
                <a16:creationId xmlns:a16="http://schemas.microsoft.com/office/drawing/2014/main" id="{3A7C35C2-7C3C-4155-A3B2-44FC68362BA8}"/>
              </a:ext>
            </a:extLst>
          </p:cNvPr>
          <p:cNvSpPr txBox="1">
            <a:spLocks/>
          </p:cNvSpPr>
          <p:nvPr/>
        </p:nvSpPr>
        <p:spPr>
          <a:xfrm>
            <a:off x="3489649" y="954510"/>
            <a:ext cx="8425543" cy="1011450"/>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a:lstStyle>
          <a:p>
            <a:pPr marL="45720" indent="0" algn="ctr">
              <a:buNone/>
            </a:pPr>
            <a:r>
              <a:rPr lang="zh-TW" altLang="en-US" dirty="0"/>
              <a:t>若輸入之前已輸入過的用戶名可以看到與所有在線用戶的歷史聊天紀錄，若為新的未輸入過的用戶名則能看到公共聊天室的歷史紀錄</a:t>
            </a:r>
          </a:p>
        </p:txBody>
      </p:sp>
    </p:spTree>
    <p:extLst>
      <p:ext uri="{BB962C8B-B14F-4D97-AF65-F5344CB8AC3E}">
        <p14:creationId xmlns:p14="http://schemas.microsoft.com/office/powerpoint/2010/main" val="1661633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B7B0B5-E68F-49FB-9552-9CFF3CBD8A1E}"/>
              </a:ext>
            </a:extLst>
          </p:cNvPr>
          <p:cNvSpPr>
            <a:spLocks noGrp="1"/>
          </p:cNvSpPr>
          <p:nvPr>
            <p:ph type="title"/>
          </p:nvPr>
        </p:nvSpPr>
        <p:spPr/>
        <p:txBody>
          <a:bodyPr/>
          <a:lstStyle/>
          <a:p>
            <a:r>
              <a:rPr lang="en-US" altLang="zh-TW" dirty="0"/>
              <a:t>GUI</a:t>
            </a:r>
            <a:r>
              <a:rPr lang="zh-TW" altLang="en-US" dirty="0"/>
              <a:t> 介面</a:t>
            </a:r>
          </a:p>
        </p:txBody>
      </p:sp>
      <p:sp>
        <p:nvSpPr>
          <p:cNvPr id="8" name="內容版面配置區 2">
            <a:extLst>
              <a:ext uri="{FF2B5EF4-FFF2-40B4-BE49-F238E27FC236}">
                <a16:creationId xmlns:a16="http://schemas.microsoft.com/office/drawing/2014/main" id="{3A7C35C2-7C3C-4155-A3B2-44FC68362BA8}"/>
              </a:ext>
            </a:extLst>
          </p:cNvPr>
          <p:cNvSpPr txBox="1">
            <a:spLocks/>
          </p:cNvSpPr>
          <p:nvPr/>
        </p:nvSpPr>
        <p:spPr>
          <a:xfrm>
            <a:off x="8039608" y="1780741"/>
            <a:ext cx="3844212" cy="816435"/>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a:lstStyle>
          <a:p>
            <a:pPr marL="45720" indent="0" algn="ctr">
              <a:buNone/>
            </a:pPr>
            <a:r>
              <a:rPr lang="zh-TW" altLang="en-US" dirty="0"/>
              <a:t>若輸入已登入的用戶名，會跳出警告，告知用戶已登入</a:t>
            </a:r>
          </a:p>
        </p:txBody>
      </p:sp>
      <p:pic>
        <p:nvPicPr>
          <p:cNvPr id="11" name="圖片 10">
            <a:extLst>
              <a:ext uri="{FF2B5EF4-FFF2-40B4-BE49-F238E27FC236}">
                <a16:creationId xmlns:a16="http://schemas.microsoft.com/office/drawing/2014/main" id="{ABED1542-026F-4FB0-8EB3-7F0EA2471017}"/>
              </a:ext>
            </a:extLst>
          </p:cNvPr>
          <p:cNvPicPr>
            <a:picLocks noChangeAspect="1"/>
          </p:cNvPicPr>
          <p:nvPr/>
        </p:nvPicPr>
        <p:blipFill>
          <a:blip r:embed="rId2"/>
          <a:stretch>
            <a:fillRect/>
          </a:stretch>
        </p:blipFill>
        <p:spPr>
          <a:xfrm>
            <a:off x="3549016" y="804253"/>
            <a:ext cx="4564064" cy="2954631"/>
          </a:xfrm>
          <a:prstGeom prst="rect">
            <a:avLst/>
          </a:prstGeom>
        </p:spPr>
      </p:pic>
      <p:pic>
        <p:nvPicPr>
          <p:cNvPr id="13" name="圖片 12">
            <a:extLst>
              <a:ext uri="{FF2B5EF4-FFF2-40B4-BE49-F238E27FC236}">
                <a16:creationId xmlns:a16="http://schemas.microsoft.com/office/drawing/2014/main" id="{0804D600-B942-46E3-95E3-2C6E55255C1E}"/>
              </a:ext>
            </a:extLst>
          </p:cNvPr>
          <p:cNvPicPr>
            <a:picLocks noChangeAspect="1"/>
          </p:cNvPicPr>
          <p:nvPr/>
        </p:nvPicPr>
        <p:blipFill>
          <a:blip r:embed="rId3"/>
          <a:stretch>
            <a:fillRect/>
          </a:stretch>
        </p:blipFill>
        <p:spPr>
          <a:xfrm>
            <a:off x="556431" y="3758884"/>
            <a:ext cx="4247428" cy="2659134"/>
          </a:xfrm>
          <a:prstGeom prst="rect">
            <a:avLst/>
          </a:prstGeom>
        </p:spPr>
      </p:pic>
      <p:sp>
        <p:nvSpPr>
          <p:cNvPr id="14" name="內容版面配置區 2">
            <a:extLst>
              <a:ext uri="{FF2B5EF4-FFF2-40B4-BE49-F238E27FC236}">
                <a16:creationId xmlns:a16="http://schemas.microsoft.com/office/drawing/2014/main" id="{F43C74C5-522A-499F-A143-FF3E0770DF67}"/>
              </a:ext>
            </a:extLst>
          </p:cNvPr>
          <p:cNvSpPr txBox="1">
            <a:spLocks/>
          </p:cNvSpPr>
          <p:nvPr/>
        </p:nvSpPr>
        <p:spPr>
          <a:xfrm>
            <a:off x="5100465" y="4735372"/>
            <a:ext cx="3844212" cy="816435"/>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a:lstStyle>
          <a:p>
            <a:pPr marL="45720" indent="0" algn="ctr">
              <a:buNone/>
            </a:pPr>
            <a:r>
              <a:rPr lang="zh-TW" altLang="en-US" dirty="0"/>
              <a:t>若未輸入用戶名，會跳出警告，告知用戶名不能為空</a:t>
            </a:r>
          </a:p>
        </p:txBody>
      </p:sp>
    </p:spTree>
    <p:extLst>
      <p:ext uri="{BB962C8B-B14F-4D97-AF65-F5344CB8AC3E}">
        <p14:creationId xmlns:p14="http://schemas.microsoft.com/office/powerpoint/2010/main" val="657477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B7B0B5-E68F-49FB-9552-9CFF3CBD8A1E}"/>
              </a:ext>
            </a:extLst>
          </p:cNvPr>
          <p:cNvSpPr>
            <a:spLocks noGrp="1"/>
          </p:cNvSpPr>
          <p:nvPr>
            <p:ph type="title"/>
          </p:nvPr>
        </p:nvSpPr>
        <p:spPr/>
        <p:txBody>
          <a:bodyPr/>
          <a:lstStyle/>
          <a:p>
            <a:r>
              <a:rPr lang="en-US" altLang="zh-TW" dirty="0"/>
              <a:t>GUI</a:t>
            </a:r>
            <a:r>
              <a:rPr lang="zh-TW" altLang="en-US" dirty="0"/>
              <a:t> 介面</a:t>
            </a:r>
          </a:p>
        </p:txBody>
      </p:sp>
      <p:sp>
        <p:nvSpPr>
          <p:cNvPr id="3" name="內容版面配置區 2">
            <a:extLst>
              <a:ext uri="{FF2B5EF4-FFF2-40B4-BE49-F238E27FC236}">
                <a16:creationId xmlns:a16="http://schemas.microsoft.com/office/drawing/2014/main" id="{2C9E6680-145E-4198-8E1C-3C52D11DA355}"/>
              </a:ext>
            </a:extLst>
          </p:cNvPr>
          <p:cNvSpPr>
            <a:spLocks noGrp="1"/>
          </p:cNvSpPr>
          <p:nvPr>
            <p:ph idx="1"/>
          </p:nvPr>
        </p:nvSpPr>
        <p:spPr>
          <a:xfrm>
            <a:off x="8564078" y="3461583"/>
            <a:ext cx="3749872" cy="774034"/>
          </a:xfrm>
        </p:spPr>
        <p:txBody>
          <a:bodyPr>
            <a:noAutofit/>
          </a:bodyPr>
          <a:lstStyle/>
          <a:p>
            <a:pPr marL="45720" indent="0" algn="ctr">
              <a:buNone/>
            </a:pPr>
            <a:r>
              <a:rPr lang="en-US" altLang="zh-TW" sz="2000" b="1" dirty="0"/>
              <a:t>Client.py</a:t>
            </a:r>
          </a:p>
          <a:p>
            <a:pPr marL="45720" indent="0" algn="ctr">
              <a:buNone/>
            </a:pPr>
            <a:r>
              <a:rPr lang="zh-TW" altLang="en-US" sz="2000" b="1" dirty="0"/>
              <a:t>歡迎介面</a:t>
            </a:r>
          </a:p>
        </p:txBody>
      </p:sp>
      <p:pic>
        <p:nvPicPr>
          <p:cNvPr id="4" name="圖片 3">
            <a:extLst>
              <a:ext uri="{FF2B5EF4-FFF2-40B4-BE49-F238E27FC236}">
                <a16:creationId xmlns:a16="http://schemas.microsoft.com/office/drawing/2014/main" id="{B2443DF5-95A1-4A3E-8C27-D482CF0D9F5A}"/>
              </a:ext>
            </a:extLst>
          </p:cNvPr>
          <p:cNvPicPr>
            <a:picLocks noChangeAspect="1"/>
          </p:cNvPicPr>
          <p:nvPr/>
        </p:nvPicPr>
        <p:blipFill>
          <a:blip r:embed="rId3"/>
          <a:stretch>
            <a:fillRect/>
          </a:stretch>
        </p:blipFill>
        <p:spPr>
          <a:xfrm>
            <a:off x="586973" y="1709003"/>
            <a:ext cx="8381216" cy="4732019"/>
          </a:xfrm>
          <a:prstGeom prst="rect">
            <a:avLst/>
          </a:prstGeom>
        </p:spPr>
      </p:pic>
      <p:pic>
        <p:nvPicPr>
          <p:cNvPr id="5" name="圖片 4">
            <a:extLst>
              <a:ext uri="{FF2B5EF4-FFF2-40B4-BE49-F238E27FC236}">
                <a16:creationId xmlns:a16="http://schemas.microsoft.com/office/drawing/2014/main" id="{831E664F-AC4E-4B04-80CB-181613BA227C}"/>
              </a:ext>
            </a:extLst>
          </p:cNvPr>
          <p:cNvPicPr>
            <a:picLocks noChangeAspect="1"/>
          </p:cNvPicPr>
          <p:nvPr/>
        </p:nvPicPr>
        <p:blipFill>
          <a:blip r:embed="rId4"/>
          <a:stretch>
            <a:fillRect/>
          </a:stretch>
        </p:blipFill>
        <p:spPr>
          <a:xfrm>
            <a:off x="8376300" y="376948"/>
            <a:ext cx="3458058" cy="1238423"/>
          </a:xfrm>
          <a:prstGeom prst="rect">
            <a:avLst/>
          </a:prstGeom>
        </p:spPr>
      </p:pic>
    </p:spTree>
    <p:extLst>
      <p:ext uri="{BB962C8B-B14F-4D97-AF65-F5344CB8AC3E}">
        <p14:creationId xmlns:p14="http://schemas.microsoft.com/office/powerpoint/2010/main" val="2900345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B7B0B5-E68F-49FB-9552-9CFF3CBD8A1E}"/>
              </a:ext>
            </a:extLst>
          </p:cNvPr>
          <p:cNvSpPr>
            <a:spLocks noGrp="1"/>
          </p:cNvSpPr>
          <p:nvPr>
            <p:ph type="title"/>
          </p:nvPr>
        </p:nvSpPr>
        <p:spPr/>
        <p:txBody>
          <a:bodyPr/>
          <a:lstStyle/>
          <a:p>
            <a:r>
              <a:rPr lang="en-US" altLang="zh-TW" dirty="0"/>
              <a:t>GUI</a:t>
            </a:r>
            <a:r>
              <a:rPr lang="zh-TW" altLang="en-US" dirty="0"/>
              <a:t> 介面</a:t>
            </a:r>
          </a:p>
        </p:txBody>
      </p:sp>
      <p:sp>
        <p:nvSpPr>
          <p:cNvPr id="3" name="內容版面配置區 2">
            <a:extLst>
              <a:ext uri="{FF2B5EF4-FFF2-40B4-BE49-F238E27FC236}">
                <a16:creationId xmlns:a16="http://schemas.microsoft.com/office/drawing/2014/main" id="{2C9E6680-145E-4198-8E1C-3C52D11DA355}"/>
              </a:ext>
            </a:extLst>
          </p:cNvPr>
          <p:cNvSpPr>
            <a:spLocks noGrp="1"/>
          </p:cNvSpPr>
          <p:nvPr>
            <p:ph idx="1"/>
          </p:nvPr>
        </p:nvSpPr>
        <p:spPr>
          <a:xfrm>
            <a:off x="1143000" y="5804032"/>
            <a:ext cx="9573155" cy="541423"/>
          </a:xfrm>
        </p:spPr>
        <p:txBody>
          <a:bodyPr/>
          <a:lstStyle/>
          <a:p>
            <a:pPr marL="45720" indent="0" algn="ctr">
              <a:buNone/>
            </a:pPr>
            <a:r>
              <a:rPr lang="zh-TW" altLang="en-US" b="1" dirty="0"/>
              <a:t>聊天室介面</a:t>
            </a:r>
          </a:p>
        </p:txBody>
      </p:sp>
      <p:pic>
        <p:nvPicPr>
          <p:cNvPr id="4" name="圖片 3">
            <a:extLst>
              <a:ext uri="{FF2B5EF4-FFF2-40B4-BE49-F238E27FC236}">
                <a16:creationId xmlns:a16="http://schemas.microsoft.com/office/drawing/2014/main" id="{48B3D22F-BE67-4802-863B-0BE248AF6B7C}"/>
              </a:ext>
            </a:extLst>
          </p:cNvPr>
          <p:cNvPicPr>
            <a:picLocks noChangeAspect="1"/>
          </p:cNvPicPr>
          <p:nvPr/>
        </p:nvPicPr>
        <p:blipFill>
          <a:blip r:embed="rId3"/>
          <a:stretch>
            <a:fillRect/>
          </a:stretch>
        </p:blipFill>
        <p:spPr>
          <a:xfrm>
            <a:off x="527598" y="1743993"/>
            <a:ext cx="5199435" cy="3806575"/>
          </a:xfrm>
          <a:prstGeom prst="rect">
            <a:avLst/>
          </a:prstGeom>
        </p:spPr>
      </p:pic>
      <p:pic>
        <p:nvPicPr>
          <p:cNvPr id="5" name="圖片 4">
            <a:extLst>
              <a:ext uri="{FF2B5EF4-FFF2-40B4-BE49-F238E27FC236}">
                <a16:creationId xmlns:a16="http://schemas.microsoft.com/office/drawing/2014/main" id="{0A696273-144B-49D1-BC37-4DB43AE6F8CB}"/>
              </a:ext>
            </a:extLst>
          </p:cNvPr>
          <p:cNvPicPr>
            <a:picLocks noChangeAspect="1"/>
          </p:cNvPicPr>
          <p:nvPr/>
        </p:nvPicPr>
        <p:blipFill>
          <a:blip r:embed="rId4"/>
          <a:stretch>
            <a:fillRect/>
          </a:stretch>
        </p:blipFill>
        <p:spPr>
          <a:xfrm>
            <a:off x="6317090" y="1743992"/>
            <a:ext cx="5199435" cy="3806575"/>
          </a:xfrm>
          <a:prstGeom prst="rect">
            <a:avLst/>
          </a:prstGeom>
        </p:spPr>
      </p:pic>
    </p:spTree>
    <p:extLst>
      <p:ext uri="{BB962C8B-B14F-4D97-AF65-F5344CB8AC3E}">
        <p14:creationId xmlns:p14="http://schemas.microsoft.com/office/powerpoint/2010/main" val="1704970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C1A896DC-6E53-485C-AD20-BE57E76D28E4}"/>
              </a:ext>
            </a:extLst>
          </p:cNvPr>
          <p:cNvPicPr>
            <a:picLocks noChangeAspect="1"/>
          </p:cNvPicPr>
          <p:nvPr/>
        </p:nvPicPr>
        <p:blipFill>
          <a:blip r:embed="rId2"/>
          <a:stretch>
            <a:fillRect/>
          </a:stretch>
        </p:blipFill>
        <p:spPr>
          <a:xfrm>
            <a:off x="1278673" y="1342734"/>
            <a:ext cx="5715798" cy="4172532"/>
          </a:xfrm>
          <a:prstGeom prst="rect">
            <a:avLst/>
          </a:prstGeom>
        </p:spPr>
      </p:pic>
      <p:sp>
        <p:nvSpPr>
          <p:cNvPr id="5" name="內容版面配置區 2">
            <a:extLst>
              <a:ext uri="{FF2B5EF4-FFF2-40B4-BE49-F238E27FC236}">
                <a16:creationId xmlns:a16="http://schemas.microsoft.com/office/drawing/2014/main" id="{A3F7327A-E0F0-4455-A874-9EA19D2CE9D8}"/>
              </a:ext>
            </a:extLst>
          </p:cNvPr>
          <p:cNvSpPr txBox="1">
            <a:spLocks/>
          </p:cNvSpPr>
          <p:nvPr/>
        </p:nvSpPr>
        <p:spPr>
          <a:xfrm>
            <a:off x="7246506" y="3217656"/>
            <a:ext cx="3844212" cy="816435"/>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a:lstStyle>
          <a:p>
            <a:pPr marL="45720" indent="0" algn="ctr">
              <a:buNone/>
            </a:pPr>
            <a:r>
              <a:rPr lang="zh-TW" altLang="en-US" dirty="0"/>
              <a:t>若輸入訊息為空，跳出警告</a:t>
            </a:r>
          </a:p>
        </p:txBody>
      </p:sp>
    </p:spTree>
    <p:extLst>
      <p:ext uri="{BB962C8B-B14F-4D97-AF65-F5344CB8AC3E}">
        <p14:creationId xmlns:p14="http://schemas.microsoft.com/office/powerpoint/2010/main" val="2100340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1000" b="-11000"/>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B7B0B5-E68F-49FB-9552-9CFF3CBD8A1E}"/>
              </a:ext>
            </a:extLst>
          </p:cNvPr>
          <p:cNvSpPr>
            <a:spLocks noGrp="1"/>
          </p:cNvSpPr>
          <p:nvPr>
            <p:ph type="title"/>
          </p:nvPr>
        </p:nvSpPr>
        <p:spPr/>
        <p:txBody>
          <a:bodyPr/>
          <a:lstStyle/>
          <a:p>
            <a:r>
              <a:rPr lang="en-US" altLang="zh-TW" dirty="0"/>
              <a:t>GUI</a:t>
            </a:r>
            <a:r>
              <a:rPr lang="zh-TW" altLang="en-US" dirty="0"/>
              <a:t> 介面</a:t>
            </a:r>
          </a:p>
        </p:txBody>
      </p:sp>
      <p:sp>
        <p:nvSpPr>
          <p:cNvPr id="3" name="內容版面配置區 2">
            <a:extLst>
              <a:ext uri="{FF2B5EF4-FFF2-40B4-BE49-F238E27FC236}">
                <a16:creationId xmlns:a16="http://schemas.microsoft.com/office/drawing/2014/main" id="{2C9E6680-145E-4198-8E1C-3C52D11DA355}"/>
              </a:ext>
            </a:extLst>
          </p:cNvPr>
          <p:cNvSpPr>
            <a:spLocks noGrp="1"/>
          </p:cNvSpPr>
          <p:nvPr>
            <p:ph idx="1"/>
          </p:nvPr>
        </p:nvSpPr>
        <p:spPr>
          <a:xfrm>
            <a:off x="8582741" y="3472798"/>
            <a:ext cx="3749872" cy="774034"/>
          </a:xfrm>
        </p:spPr>
        <p:txBody>
          <a:bodyPr>
            <a:noAutofit/>
          </a:bodyPr>
          <a:lstStyle/>
          <a:p>
            <a:pPr marL="45720" indent="0" algn="ctr">
              <a:buNone/>
            </a:pPr>
            <a:r>
              <a:rPr lang="en-US" altLang="zh-TW" sz="2000" b="1" dirty="0"/>
              <a:t>Client.py</a:t>
            </a:r>
          </a:p>
          <a:p>
            <a:pPr marL="45720" indent="0" algn="ctr">
              <a:buNone/>
            </a:pPr>
            <a:r>
              <a:rPr lang="zh-TW" altLang="en-US" sz="2000" b="1" dirty="0"/>
              <a:t>聊天室介面</a:t>
            </a:r>
          </a:p>
        </p:txBody>
      </p:sp>
      <p:pic>
        <p:nvPicPr>
          <p:cNvPr id="7" name="圖片 6">
            <a:extLst>
              <a:ext uri="{FF2B5EF4-FFF2-40B4-BE49-F238E27FC236}">
                <a16:creationId xmlns:a16="http://schemas.microsoft.com/office/drawing/2014/main" id="{747C609F-258E-4D4B-AE22-65928C0D208A}"/>
              </a:ext>
            </a:extLst>
          </p:cNvPr>
          <p:cNvPicPr>
            <a:picLocks noChangeAspect="1"/>
          </p:cNvPicPr>
          <p:nvPr/>
        </p:nvPicPr>
        <p:blipFill>
          <a:blip r:embed="rId4"/>
          <a:stretch>
            <a:fillRect/>
          </a:stretch>
        </p:blipFill>
        <p:spPr>
          <a:xfrm>
            <a:off x="518070" y="1751569"/>
            <a:ext cx="8431517" cy="4776136"/>
          </a:xfrm>
          <a:prstGeom prst="rect">
            <a:avLst/>
          </a:prstGeom>
        </p:spPr>
      </p:pic>
      <p:pic>
        <p:nvPicPr>
          <p:cNvPr id="8" name="圖片 7">
            <a:extLst>
              <a:ext uri="{FF2B5EF4-FFF2-40B4-BE49-F238E27FC236}">
                <a16:creationId xmlns:a16="http://schemas.microsoft.com/office/drawing/2014/main" id="{66366420-4FB4-4E1B-B4FD-AB3ACEE2AE10}"/>
              </a:ext>
            </a:extLst>
          </p:cNvPr>
          <p:cNvPicPr>
            <a:picLocks noChangeAspect="1"/>
          </p:cNvPicPr>
          <p:nvPr/>
        </p:nvPicPr>
        <p:blipFill>
          <a:blip r:embed="rId5"/>
          <a:stretch>
            <a:fillRect/>
          </a:stretch>
        </p:blipFill>
        <p:spPr>
          <a:xfrm>
            <a:off x="8193104" y="407925"/>
            <a:ext cx="3581900" cy="2095792"/>
          </a:xfrm>
          <a:prstGeom prst="rect">
            <a:avLst/>
          </a:prstGeom>
        </p:spPr>
      </p:pic>
      <p:sp>
        <p:nvSpPr>
          <p:cNvPr id="4" name="文字方塊 3">
            <a:extLst>
              <a:ext uri="{FF2B5EF4-FFF2-40B4-BE49-F238E27FC236}">
                <a16:creationId xmlns:a16="http://schemas.microsoft.com/office/drawing/2014/main" id="{2FF31AB7-6C20-4C13-B798-E2D1A6173FAA}"/>
              </a:ext>
            </a:extLst>
          </p:cNvPr>
          <p:cNvSpPr txBox="1"/>
          <p:nvPr/>
        </p:nvSpPr>
        <p:spPr>
          <a:xfrm>
            <a:off x="8380200" y="5554336"/>
            <a:ext cx="569387" cy="895739"/>
          </a:xfrm>
          <a:prstGeom prst="rect">
            <a:avLst/>
          </a:prstGeom>
          <a:noFill/>
        </p:spPr>
        <p:txBody>
          <a:bodyPr vert="eaVert" wrap="square" rtlCol="0">
            <a:spAutoFit/>
          </a:bodyPr>
          <a:lstStyle/>
          <a:p>
            <a:r>
              <a:rPr lang="zh-TW" altLang="en-US" sz="2500" dirty="0">
                <a:solidFill>
                  <a:schemeClr val="bg1"/>
                </a:solidFill>
              </a:rPr>
              <a:t>略</a:t>
            </a:r>
            <a:r>
              <a:rPr lang="en-US" altLang="zh-TW" sz="2500" dirty="0">
                <a:solidFill>
                  <a:schemeClr val="bg1"/>
                </a:solidFill>
              </a:rPr>
              <a:t>.…..</a:t>
            </a:r>
            <a:endParaRPr lang="zh-TW" altLang="en-US" sz="2500" dirty="0">
              <a:solidFill>
                <a:schemeClr val="bg1"/>
              </a:solidFill>
            </a:endParaRPr>
          </a:p>
        </p:txBody>
      </p:sp>
    </p:spTree>
    <p:extLst>
      <p:ext uri="{BB962C8B-B14F-4D97-AF65-F5344CB8AC3E}">
        <p14:creationId xmlns:p14="http://schemas.microsoft.com/office/powerpoint/2010/main" val="1952498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B7B0B5-E68F-49FB-9552-9CFF3CBD8A1E}"/>
              </a:ext>
            </a:extLst>
          </p:cNvPr>
          <p:cNvSpPr>
            <a:spLocks noGrp="1"/>
          </p:cNvSpPr>
          <p:nvPr>
            <p:ph type="title"/>
          </p:nvPr>
        </p:nvSpPr>
        <p:spPr/>
        <p:txBody>
          <a:bodyPr/>
          <a:lstStyle/>
          <a:p>
            <a:r>
              <a:rPr lang="zh-TW" altLang="en-US" dirty="0"/>
              <a:t>多 </a:t>
            </a:r>
            <a:r>
              <a:rPr lang="en-US" altLang="zh-TW" dirty="0"/>
              <a:t>Client </a:t>
            </a:r>
            <a:r>
              <a:rPr lang="zh-TW" altLang="en-US" dirty="0"/>
              <a:t>連接</a:t>
            </a:r>
          </a:p>
        </p:txBody>
      </p:sp>
      <p:pic>
        <p:nvPicPr>
          <p:cNvPr id="8" name="圖片 7">
            <a:extLst>
              <a:ext uri="{FF2B5EF4-FFF2-40B4-BE49-F238E27FC236}">
                <a16:creationId xmlns:a16="http://schemas.microsoft.com/office/drawing/2014/main" id="{A33BA6D7-014D-4FBD-B3C1-C9022040842E}"/>
              </a:ext>
            </a:extLst>
          </p:cNvPr>
          <p:cNvPicPr>
            <a:picLocks noChangeAspect="1"/>
          </p:cNvPicPr>
          <p:nvPr/>
        </p:nvPicPr>
        <p:blipFill>
          <a:blip r:embed="rId3"/>
          <a:stretch>
            <a:fillRect/>
          </a:stretch>
        </p:blipFill>
        <p:spPr>
          <a:xfrm>
            <a:off x="1143000" y="1965960"/>
            <a:ext cx="4673545" cy="3421564"/>
          </a:xfrm>
          <a:prstGeom prst="rect">
            <a:avLst/>
          </a:prstGeom>
        </p:spPr>
      </p:pic>
      <p:pic>
        <p:nvPicPr>
          <p:cNvPr id="9" name="圖片 8">
            <a:extLst>
              <a:ext uri="{FF2B5EF4-FFF2-40B4-BE49-F238E27FC236}">
                <a16:creationId xmlns:a16="http://schemas.microsoft.com/office/drawing/2014/main" id="{5BA1DBDC-75CA-46DA-8CFD-720D10611114}"/>
              </a:ext>
            </a:extLst>
          </p:cNvPr>
          <p:cNvPicPr>
            <a:picLocks noChangeAspect="1"/>
          </p:cNvPicPr>
          <p:nvPr/>
        </p:nvPicPr>
        <p:blipFill>
          <a:blip r:embed="rId4"/>
          <a:stretch>
            <a:fillRect/>
          </a:stretch>
        </p:blipFill>
        <p:spPr>
          <a:xfrm>
            <a:off x="6096000" y="609600"/>
            <a:ext cx="4673546" cy="3421565"/>
          </a:xfrm>
          <a:prstGeom prst="rect">
            <a:avLst/>
          </a:prstGeom>
        </p:spPr>
      </p:pic>
      <p:pic>
        <p:nvPicPr>
          <p:cNvPr id="10" name="圖片 9">
            <a:extLst>
              <a:ext uri="{FF2B5EF4-FFF2-40B4-BE49-F238E27FC236}">
                <a16:creationId xmlns:a16="http://schemas.microsoft.com/office/drawing/2014/main" id="{FC3F06DD-15EE-4DE9-AFE5-D4B76882C518}"/>
              </a:ext>
            </a:extLst>
          </p:cNvPr>
          <p:cNvPicPr>
            <a:picLocks noChangeAspect="1"/>
          </p:cNvPicPr>
          <p:nvPr/>
        </p:nvPicPr>
        <p:blipFill>
          <a:blip r:embed="rId5"/>
          <a:stretch>
            <a:fillRect/>
          </a:stretch>
        </p:blipFill>
        <p:spPr>
          <a:xfrm>
            <a:off x="5299821" y="3119405"/>
            <a:ext cx="4676195" cy="3423504"/>
          </a:xfrm>
          <a:prstGeom prst="rect">
            <a:avLst/>
          </a:prstGeom>
        </p:spPr>
      </p:pic>
    </p:spTree>
    <p:extLst>
      <p:ext uri="{BB962C8B-B14F-4D97-AF65-F5344CB8AC3E}">
        <p14:creationId xmlns:p14="http://schemas.microsoft.com/office/powerpoint/2010/main" val="721703197"/>
      </p:ext>
    </p:extLst>
  </p:cSld>
  <p:clrMapOvr>
    <a:masterClrMapping/>
  </p:clrMapOvr>
</p:sld>
</file>

<file path=ppt/theme/theme1.xml><?xml version="1.0" encoding="utf-8"?>
<a:theme xmlns:a="http://schemas.openxmlformats.org/drawingml/2006/main" name="基礎">
  <a:themeElements>
    <a:clrScheme name="基礎">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基礎">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基礎">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ACC63D00-1EE0-4159-BF5A-6FF02000B710}"/>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1665</TotalTime>
  <Words>318</Words>
  <Application>Microsoft Office PowerPoint</Application>
  <PresentationFormat>寬螢幕</PresentationFormat>
  <Paragraphs>58</Paragraphs>
  <Slides>21</Slides>
  <Notes>4</Notes>
  <HiddenSlides>0</HiddenSlides>
  <MMClips>0</MMClips>
  <ScaleCrop>false</ScaleCrop>
  <HeadingPairs>
    <vt:vector size="6" baseType="variant">
      <vt:variant>
        <vt:lpstr>使用字型</vt:lpstr>
      </vt:variant>
      <vt:variant>
        <vt:i4>6</vt:i4>
      </vt:variant>
      <vt:variant>
        <vt:lpstr>佈景主題</vt:lpstr>
      </vt:variant>
      <vt:variant>
        <vt:i4>2</vt:i4>
      </vt:variant>
      <vt:variant>
        <vt:lpstr>投影片標題</vt:lpstr>
      </vt:variant>
      <vt:variant>
        <vt:i4>21</vt:i4>
      </vt:variant>
    </vt:vector>
  </HeadingPairs>
  <TitlesOfParts>
    <vt:vector size="29" baseType="lpstr">
      <vt:lpstr>Corbel (標題)</vt:lpstr>
      <vt:lpstr>新細明體</vt:lpstr>
      <vt:lpstr>Arial</vt:lpstr>
      <vt:lpstr>Calibri</vt:lpstr>
      <vt:lpstr>Calibri Light</vt:lpstr>
      <vt:lpstr>Corbel</vt:lpstr>
      <vt:lpstr>基礎</vt:lpstr>
      <vt:lpstr>Office 佈景主題</vt:lpstr>
      <vt:lpstr>socket programming 多人連線聊天室</vt:lpstr>
      <vt:lpstr>Feature</vt:lpstr>
      <vt:lpstr>GUI 介面</vt:lpstr>
      <vt:lpstr>GUI 介面</vt:lpstr>
      <vt:lpstr>GUI 介面</vt:lpstr>
      <vt:lpstr>GUI 介面</vt:lpstr>
      <vt:lpstr>PowerPoint 簡報</vt:lpstr>
      <vt:lpstr>GUI 介面</vt:lpstr>
      <vt:lpstr>多 Client 連接</vt:lpstr>
      <vt:lpstr>多 Client 連接</vt:lpstr>
      <vt:lpstr>多 Client 連接</vt:lpstr>
      <vt:lpstr>多 Client 連接</vt:lpstr>
      <vt:lpstr>多用戶聊天</vt:lpstr>
      <vt:lpstr>一對一聊天</vt:lpstr>
      <vt:lpstr>PowerPoint 簡報</vt:lpstr>
      <vt:lpstr>新訊息提示</vt:lpstr>
      <vt:lpstr>保存歷史用戶及聊天資訊</vt:lpstr>
      <vt:lpstr>PowerPoint 簡報</vt:lpstr>
      <vt:lpstr>PowerPoint 簡報</vt:lpstr>
      <vt:lpstr>關閉連線</vt:lpstr>
      <vt:lpstr>感謝觀看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XLM</dc:title>
  <dc:creator>林怡萱</dc:creator>
  <cp:lastModifiedBy>林怡萱</cp:lastModifiedBy>
  <cp:revision>561</cp:revision>
  <dcterms:created xsi:type="dcterms:W3CDTF">2022-10-04T19:08:10Z</dcterms:created>
  <dcterms:modified xsi:type="dcterms:W3CDTF">2022-11-25T03:46:35Z</dcterms:modified>
</cp:coreProperties>
</file>